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88" r:id="rId3"/>
    <p:sldId id="295" r:id="rId4"/>
    <p:sldId id="297" r:id="rId5"/>
    <p:sldId id="298" r:id="rId6"/>
  </p:sldIdLst>
  <p:sldSz cx="12192000" cy="6858000"/>
  <p:notesSz cx="6802438" cy="99345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A85"/>
    <a:srgbClr val="042F61"/>
    <a:srgbClr val="276190"/>
    <a:srgbClr val="FDAA7D"/>
    <a:srgbClr val="FCA87A"/>
    <a:srgbClr val="23C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E09A91-A59C-3D47-8B9A-45DD95AE47C7}" type="doc">
      <dgm:prSet loTypeId="urn:microsoft.com/office/officeart/2005/8/layout/cycle3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CD41F2-E224-2142-AB57-16E502A2646A}">
      <dgm:prSet phldrT="[Текст]" custT="1"/>
      <dgm:spPr/>
      <dgm:t>
        <a:bodyPr/>
        <a:lstStyle/>
        <a:p>
          <a:r>
            <a:rPr lang="ru-RU" sz="1600" b="1" dirty="0" err="1"/>
            <a:t>Аналіз</a:t>
          </a:r>
          <a:r>
            <a:rPr lang="ru-RU" sz="1600" b="1" dirty="0"/>
            <a:t> </a:t>
          </a:r>
          <a:r>
            <a:rPr lang="ru-RU" sz="1600" b="1" dirty="0" smtClean="0"/>
            <a:t/>
          </a:r>
          <a:br>
            <a:rPr lang="ru-RU" sz="1600" b="1" dirty="0" smtClean="0"/>
          </a:br>
          <a:r>
            <a:rPr lang="ru-RU" sz="1600" b="1" dirty="0" err="1" smtClean="0"/>
            <a:t>технічного</a:t>
          </a:r>
          <a:r>
            <a:rPr lang="ru-RU" sz="1600" b="1" dirty="0" smtClean="0"/>
            <a:t> </a:t>
          </a:r>
          <a:r>
            <a:rPr lang="ru-RU" sz="1600" b="1" dirty="0"/>
            <a:t>стану</a:t>
          </a:r>
        </a:p>
      </dgm:t>
    </dgm:pt>
    <dgm:pt modelId="{160A5B3E-961C-074B-AE34-F51F36ED9C30}" type="parTrans" cxnId="{FF46F6A6-CFEA-B24A-BA83-0E991CE9B17B}">
      <dgm:prSet/>
      <dgm:spPr/>
      <dgm:t>
        <a:bodyPr/>
        <a:lstStyle/>
        <a:p>
          <a:endParaRPr lang="ru-RU" sz="1400"/>
        </a:p>
      </dgm:t>
    </dgm:pt>
    <dgm:pt modelId="{36CF9724-9765-A241-A828-015AABAB91D2}" type="sibTrans" cxnId="{FF46F6A6-CFEA-B24A-BA83-0E991CE9B17B}">
      <dgm:prSet/>
      <dgm:spPr/>
      <dgm:t>
        <a:bodyPr/>
        <a:lstStyle/>
        <a:p>
          <a:endParaRPr lang="ru-RU" sz="1400"/>
        </a:p>
      </dgm:t>
    </dgm:pt>
    <dgm:pt modelId="{2DFC3F7B-D97F-654B-94DD-8B54CF8DB7B3}">
      <dgm:prSet phldrT="[Текст]" custT="1"/>
      <dgm:spPr/>
      <dgm:t>
        <a:bodyPr/>
        <a:lstStyle/>
        <a:p>
          <a:r>
            <a:rPr lang="ru-RU" sz="1600" b="1" dirty="0"/>
            <a:t>База </a:t>
          </a:r>
          <a:r>
            <a:rPr lang="ru-RU" sz="1600" b="1" dirty="0" err="1"/>
            <a:t>даних</a:t>
          </a:r>
          <a:endParaRPr lang="ru-RU" sz="1600" b="1" dirty="0"/>
        </a:p>
      </dgm:t>
    </dgm:pt>
    <dgm:pt modelId="{72C1766B-BDA0-A443-A5B5-6B8D67E8A1DB}" type="parTrans" cxnId="{4674330A-FE5C-2946-9ECD-F11D7179C5A6}">
      <dgm:prSet/>
      <dgm:spPr/>
      <dgm:t>
        <a:bodyPr/>
        <a:lstStyle/>
        <a:p>
          <a:endParaRPr lang="ru-RU" sz="1400"/>
        </a:p>
      </dgm:t>
    </dgm:pt>
    <dgm:pt modelId="{A25C1B74-2A65-A745-940D-EB5C007CCB8A}" type="sibTrans" cxnId="{4674330A-FE5C-2946-9ECD-F11D7179C5A6}">
      <dgm:prSet/>
      <dgm:spPr/>
      <dgm:t>
        <a:bodyPr/>
        <a:lstStyle/>
        <a:p>
          <a:endParaRPr lang="ru-RU" sz="1400"/>
        </a:p>
      </dgm:t>
    </dgm:pt>
    <dgm:pt modelId="{6C1B9F7D-DB6C-B544-AD52-C218BF5B03C3}">
      <dgm:prSet phldrT="[Текст]" custT="1"/>
      <dgm:spPr/>
      <dgm:t>
        <a:bodyPr/>
        <a:lstStyle/>
        <a:p>
          <a:r>
            <a:rPr lang="ru-RU" sz="1600" b="1"/>
            <a:t>Пріоритизація</a:t>
          </a:r>
        </a:p>
      </dgm:t>
    </dgm:pt>
    <dgm:pt modelId="{AC318084-ABC3-B646-97CE-E91A44226E0F}" type="parTrans" cxnId="{F805A2EA-3B6A-2047-A136-03FC9938F7B1}">
      <dgm:prSet/>
      <dgm:spPr/>
      <dgm:t>
        <a:bodyPr/>
        <a:lstStyle/>
        <a:p>
          <a:endParaRPr lang="ru-RU" sz="1400"/>
        </a:p>
      </dgm:t>
    </dgm:pt>
    <dgm:pt modelId="{7428C2F7-41BC-1E4F-B161-BF4F59621B61}" type="sibTrans" cxnId="{F805A2EA-3B6A-2047-A136-03FC9938F7B1}">
      <dgm:prSet/>
      <dgm:spPr/>
      <dgm:t>
        <a:bodyPr/>
        <a:lstStyle/>
        <a:p>
          <a:endParaRPr lang="ru-RU" sz="1400"/>
        </a:p>
      </dgm:t>
    </dgm:pt>
    <dgm:pt modelId="{AFDBE30C-4A55-8449-BB0A-F7FE09040A82}">
      <dgm:prSet phldrT="[Текст]" custT="1"/>
      <dgm:spPr/>
      <dgm:t>
        <a:bodyPr/>
        <a:lstStyle/>
        <a:p>
          <a:r>
            <a:rPr lang="ru-RU" sz="1600" b="1" dirty="0" err="1" smtClean="0"/>
            <a:t>Річний</a:t>
          </a:r>
          <a:r>
            <a:rPr lang="ru-RU" sz="1600" b="1" dirty="0"/>
            <a:t/>
          </a:r>
          <a:br>
            <a:rPr lang="ru-RU" sz="1600" b="1" dirty="0"/>
          </a:br>
          <a:r>
            <a:rPr lang="ru-RU" sz="1600" b="1" dirty="0" smtClean="0"/>
            <a:t>план </a:t>
          </a:r>
          <a:r>
            <a:rPr lang="ru-RU" sz="1600" b="1" dirty="0" err="1"/>
            <a:t>робіт</a:t>
          </a:r>
          <a:endParaRPr lang="ru-RU" sz="1600" b="1" dirty="0"/>
        </a:p>
      </dgm:t>
    </dgm:pt>
    <dgm:pt modelId="{590435C1-44D4-3F49-BDA0-7CAD8C7BA347}" type="parTrans" cxnId="{69E4EB4F-161A-5643-B881-5CF7D8AB5373}">
      <dgm:prSet/>
      <dgm:spPr/>
      <dgm:t>
        <a:bodyPr/>
        <a:lstStyle/>
        <a:p>
          <a:endParaRPr lang="ru-RU" sz="1400"/>
        </a:p>
      </dgm:t>
    </dgm:pt>
    <dgm:pt modelId="{EECCA4BE-F26F-C54D-AC94-4681E3D954AB}" type="sibTrans" cxnId="{69E4EB4F-161A-5643-B881-5CF7D8AB5373}">
      <dgm:prSet/>
      <dgm:spPr/>
      <dgm:t>
        <a:bodyPr/>
        <a:lstStyle/>
        <a:p>
          <a:endParaRPr lang="ru-RU" sz="1400"/>
        </a:p>
      </dgm:t>
    </dgm:pt>
    <dgm:pt modelId="{C44A0007-A462-1646-89A0-F1671948ED09}">
      <dgm:prSet phldrT="[Текст]" custT="1"/>
      <dgm:spPr/>
      <dgm:t>
        <a:bodyPr/>
        <a:lstStyle/>
        <a:p>
          <a:r>
            <a:rPr lang="ru-RU" sz="1600" b="1" dirty="0" err="1"/>
            <a:t>Ремонтні</a:t>
          </a:r>
          <a:r>
            <a:rPr lang="ru-RU" sz="1600" b="1" dirty="0"/>
            <a:t> </a:t>
          </a:r>
          <a:r>
            <a:rPr lang="ru-RU" sz="1600" b="1" dirty="0" err="1"/>
            <a:t>або</a:t>
          </a:r>
          <a:r>
            <a:rPr lang="ru-RU" sz="1600" b="1" dirty="0"/>
            <a:t> </a:t>
          </a:r>
          <a:r>
            <a:rPr lang="ru-RU" sz="1600" b="1" dirty="0" err="1"/>
            <a:t>будівельні</a:t>
          </a:r>
          <a:r>
            <a:rPr lang="ru-RU" sz="1600" b="1" dirty="0"/>
            <a:t> </a:t>
          </a:r>
          <a:r>
            <a:rPr lang="ru-RU" sz="1600" b="1" dirty="0" err="1" smtClean="0"/>
            <a:t>роботи</a:t>
          </a:r>
          <a:endParaRPr lang="ru-RU" sz="1600" b="1" dirty="0"/>
        </a:p>
      </dgm:t>
    </dgm:pt>
    <dgm:pt modelId="{3A0FD1C3-D7A4-5F4A-A114-B0AC7AAB062D}" type="parTrans" cxnId="{92CCBA22-C50B-6B4D-9245-F0818325A388}">
      <dgm:prSet/>
      <dgm:spPr/>
      <dgm:t>
        <a:bodyPr/>
        <a:lstStyle/>
        <a:p>
          <a:endParaRPr lang="ru-RU" sz="1400"/>
        </a:p>
      </dgm:t>
    </dgm:pt>
    <dgm:pt modelId="{38CFFB49-5CD5-2741-9A30-42EF91401ED6}" type="sibTrans" cxnId="{92CCBA22-C50B-6B4D-9245-F0818325A388}">
      <dgm:prSet/>
      <dgm:spPr/>
      <dgm:t>
        <a:bodyPr/>
        <a:lstStyle/>
        <a:p>
          <a:endParaRPr lang="ru-RU" sz="1400"/>
        </a:p>
      </dgm:t>
    </dgm:pt>
    <dgm:pt modelId="{024DEA54-1A3B-4742-A2AB-BCB6CECB8EE8}" type="pres">
      <dgm:prSet presAssocID="{1AE09A91-A59C-3D47-8B9A-45DD95AE47C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55AAB7-5E5C-724C-A990-D49CF68EF2CB}" type="pres">
      <dgm:prSet presAssocID="{1AE09A91-A59C-3D47-8B9A-45DD95AE47C7}" presName="cycle" presStyleCnt="0"/>
      <dgm:spPr/>
      <dgm:t>
        <a:bodyPr/>
        <a:lstStyle/>
        <a:p>
          <a:endParaRPr lang="en-US"/>
        </a:p>
      </dgm:t>
    </dgm:pt>
    <dgm:pt modelId="{6DD78E7C-9C0F-5D40-8572-F64E81482313}" type="pres">
      <dgm:prSet presAssocID="{F2CD41F2-E224-2142-AB57-16E502A2646A}" presName="nodeFirstNode" presStyleLbl="node1" presStyleIdx="0" presStyleCnt="5" custScaleX="113285" custScaleY="113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81124-F427-1743-93E7-23FA2315E856}" type="pres">
      <dgm:prSet presAssocID="{36CF9724-9765-A241-A828-015AABAB91D2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A0F11A83-1DEC-8346-99C8-5AADEFCB9061}" type="pres">
      <dgm:prSet presAssocID="{2DFC3F7B-D97F-654B-94DD-8B54CF8DB7B3}" presName="nodeFollowingNodes" presStyleLbl="node1" presStyleIdx="1" presStyleCnt="5" custScaleX="113285" custScaleY="113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9C7FF1-3F4A-E445-BD3B-6788BF7DA14E}" type="pres">
      <dgm:prSet presAssocID="{6C1B9F7D-DB6C-B544-AD52-C218BF5B03C3}" presName="nodeFollowingNodes" presStyleLbl="node1" presStyleIdx="2" presStyleCnt="5" custScaleX="113285" custScaleY="113285" custRadScaleRad="107055" custRadScaleInc="-286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BA265E-663C-7A43-A09F-F34D6A0F55A6}" type="pres">
      <dgm:prSet presAssocID="{AFDBE30C-4A55-8449-BB0A-F7FE09040A82}" presName="nodeFollowingNodes" presStyleLbl="node1" presStyleIdx="3" presStyleCnt="5" custScaleX="113285" custScaleY="113285" custRadScaleRad="101434" custRadScaleInc="25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2A2D4-A6F8-B549-AC57-014D428F21C4}" type="pres">
      <dgm:prSet presAssocID="{C44A0007-A462-1646-89A0-F1671948ED09}" presName="nodeFollowingNodes" presStyleLbl="node1" presStyleIdx="4" presStyleCnt="5" custScaleX="113285" custScaleY="113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903A96-00FF-E54E-AA0E-2DADDFCA981A}" type="presOf" srcId="{1AE09A91-A59C-3D47-8B9A-45DD95AE47C7}" destId="{024DEA54-1A3B-4742-A2AB-BCB6CECB8EE8}" srcOrd="0" destOrd="0" presId="urn:microsoft.com/office/officeart/2005/8/layout/cycle3"/>
    <dgm:cxn modelId="{283D1F92-2195-8C40-81EE-39F32FBA744B}" type="presOf" srcId="{6C1B9F7D-DB6C-B544-AD52-C218BF5B03C3}" destId="{639C7FF1-3F4A-E445-BD3B-6788BF7DA14E}" srcOrd="0" destOrd="0" presId="urn:microsoft.com/office/officeart/2005/8/layout/cycle3"/>
    <dgm:cxn modelId="{65F09CD4-2ECD-6B41-8779-FC57ED87736D}" type="presOf" srcId="{AFDBE30C-4A55-8449-BB0A-F7FE09040A82}" destId="{A0BA265E-663C-7A43-A09F-F34D6A0F55A6}" srcOrd="0" destOrd="0" presId="urn:microsoft.com/office/officeart/2005/8/layout/cycle3"/>
    <dgm:cxn modelId="{F805A2EA-3B6A-2047-A136-03FC9938F7B1}" srcId="{1AE09A91-A59C-3D47-8B9A-45DD95AE47C7}" destId="{6C1B9F7D-DB6C-B544-AD52-C218BF5B03C3}" srcOrd="2" destOrd="0" parTransId="{AC318084-ABC3-B646-97CE-E91A44226E0F}" sibTransId="{7428C2F7-41BC-1E4F-B161-BF4F59621B61}"/>
    <dgm:cxn modelId="{3087315C-0296-A647-B59B-74E97F2E74C3}" type="presOf" srcId="{36CF9724-9765-A241-A828-015AABAB91D2}" destId="{4D381124-F427-1743-93E7-23FA2315E856}" srcOrd="0" destOrd="0" presId="urn:microsoft.com/office/officeart/2005/8/layout/cycle3"/>
    <dgm:cxn modelId="{FF46F6A6-CFEA-B24A-BA83-0E991CE9B17B}" srcId="{1AE09A91-A59C-3D47-8B9A-45DD95AE47C7}" destId="{F2CD41F2-E224-2142-AB57-16E502A2646A}" srcOrd="0" destOrd="0" parTransId="{160A5B3E-961C-074B-AE34-F51F36ED9C30}" sibTransId="{36CF9724-9765-A241-A828-015AABAB91D2}"/>
    <dgm:cxn modelId="{36CFF4CA-120E-C241-B8E1-8615ECF8C631}" type="presOf" srcId="{2DFC3F7B-D97F-654B-94DD-8B54CF8DB7B3}" destId="{A0F11A83-1DEC-8346-99C8-5AADEFCB9061}" srcOrd="0" destOrd="0" presId="urn:microsoft.com/office/officeart/2005/8/layout/cycle3"/>
    <dgm:cxn modelId="{69E4EB4F-161A-5643-B881-5CF7D8AB5373}" srcId="{1AE09A91-A59C-3D47-8B9A-45DD95AE47C7}" destId="{AFDBE30C-4A55-8449-BB0A-F7FE09040A82}" srcOrd="3" destOrd="0" parTransId="{590435C1-44D4-3F49-BDA0-7CAD8C7BA347}" sibTransId="{EECCA4BE-F26F-C54D-AC94-4681E3D954AB}"/>
    <dgm:cxn modelId="{4674330A-FE5C-2946-9ECD-F11D7179C5A6}" srcId="{1AE09A91-A59C-3D47-8B9A-45DD95AE47C7}" destId="{2DFC3F7B-D97F-654B-94DD-8B54CF8DB7B3}" srcOrd="1" destOrd="0" parTransId="{72C1766B-BDA0-A443-A5B5-6B8D67E8A1DB}" sibTransId="{A25C1B74-2A65-A745-940D-EB5C007CCB8A}"/>
    <dgm:cxn modelId="{D02B6504-B98F-9B45-978E-C631CAF8C5EF}" type="presOf" srcId="{C44A0007-A462-1646-89A0-F1671948ED09}" destId="{6DE2A2D4-A6F8-B549-AC57-014D428F21C4}" srcOrd="0" destOrd="0" presId="urn:microsoft.com/office/officeart/2005/8/layout/cycle3"/>
    <dgm:cxn modelId="{92CCBA22-C50B-6B4D-9245-F0818325A388}" srcId="{1AE09A91-A59C-3D47-8B9A-45DD95AE47C7}" destId="{C44A0007-A462-1646-89A0-F1671948ED09}" srcOrd="4" destOrd="0" parTransId="{3A0FD1C3-D7A4-5F4A-A114-B0AC7AAB062D}" sibTransId="{38CFFB49-5CD5-2741-9A30-42EF91401ED6}"/>
    <dgm:cxn modelId="{3721FACD-CADB-4245-BE69-E301F278DC28}" type="presOf" srcId="{F2CD41F2-E224-2142-AB57-16E502A2646A}" destId="{6DD78E7C-9C0F-5D40-8572-F64E81482313}" srcOrd="0" destOrd="0" presId="urn:microsoft.com/office/officeart/2005/8/layout/cycle3"/>
    <dgm:cxn modelId="{35EAFA9D-079C-F641-9CE0-2D7ADF5DE242}" type="presParOf" srcId="{024DEA54-1A3B-4742-A2AB-BCB6CECB8EE8}" destId="{7155AAB7-5E5C-724C-A990-D49CF68EF2CB}" srcOrd="0" destOrd="0" presId="urn:microsoft.com/office/officeart/2005/8/layout/cycle3"/>
    <dgm:cxn modelId="{CC3422DA-A955-7D47-8181-8D01D96FE25C}" type="presParOf" srcId="{7155AAB7-5E5C-724C-A990-D49CF68EF2CB}" destId="{6DD78E7C-9C0F-5D40-8572-F64E81482313}" srcOrd="0" destOrd="0" presId="urn:microsoft.com/office/officeart/2005/8/layout/cycle3"/>
    <dgm:cxn modelId="{D0433275-15DD-5740-8D3D-AEB598DCB21E}" type="presParOf" srcId="{7155AAB7-5E5C-724C-A990-D49CF68EF2CB}" destId="{4D381124-F427-1743-93E7-23FA2315E856}" srcOrd="1" destOrd="0" presId="urn:microsoft.com/office/officeart/2005/8/layout/cycle3"/>
    <dgm:cxn modelId="{75D9DA6D-EE16-8C41-BFE9-EAE63DA4ADE5}" type="presParOf" srcId="{7155AAB7-5E5C-724C-A990-D49CF68EF2CB}" destId="{A0F11A83-1DEC-8346-99C8-5AADEFCB9061}" srcOrd="2" destOrd="0" presId="urn:microsoft.com/office/officeart/2005/8/layout/cycle3"/>
    <dgm:cxn modelId="{FA2A4B1A-6F3F-514D-AF20-47439F602046}" type="presParOf" srcId="{7155AAB7-5E5C-724C-A990-D49CF68EF2CB}" destId="{639C7FF1-3F4A-E445-BD3B-6788BF7DA14E}" srcOrd="3" destOrd="0" presId="urn:microsoft.com/office/officeart/2005/8/layout/cycle3"/>
    <dgm:cxn modelId="{BFBEF6CA-9253-324B-A016-8C53C49B9A40}" type="presParOf" srcId="{7155AAB7-5E5C-724C-A990-D49CF68EF2CB}" destId="{A0BA265E-663C-7A43-A09F-F34D6A0F55A6}" srcOrd="4" destOrd="0" presId="urn:microsoft.com/office/officeart/2005/8/layout/cycle3"/>
    <dgm:cxn modelId="{18C95657-D9EA-F84B-B6F5-0F04BC03F8EB}" type="presParOf" srcId="{7155AAB7-5E5C-724C-A990-D49CF68EF2CB}" destId="{6DE2A2D4-A6F8-B549-AC57-014D428F21C4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E09A91-A59C-3D47-8B9A-45DD95AE47C7}" type="doc">
      <dgm:prSet loTypeId="urn:microsoft.com/office/officeart/2005/8/layout/cycle3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CD41F2-E224-2142-AB57-16E502A2646A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600" b="1" dirty="0" err="1"/>
            <a:t>Аналіз</a:t>
          </a:r>
          <a:r>
            <a:rPr lang="ru-RU" sz="600" b="1" dirty="0"/>
            <a:t> </a:t>
          </a:r>
          <a:r>
            <a:rPr lang="ru-RU" sz="600" b="1" dirty="0" smtClean="0"/>
            <a:t/>
          </a:r>
          <a:br>
            <a:rPr lang="ru-RU" sz="600" b="1" dirty="0" smtClean="0"/>
          </a:br>
          <a:r>
            <a:rPr lang="ru-RU" sz="600" b="1" dirty="0" err="1" smtClean="0"/>
            <a:t>технічного</a:t>
          </a:r>
          <a:r>
            <a:rPr lang="ru-RU" sz="600" b="1" dirty="0" smtClean="0"/>
            <a:t> </a:t>
          </a:r>
          <a:r>
            <a:rPr lang="ru-RU" sz="600" b="1" dirty="0"/>
            <a:t>стану</a:t>
          </a:r>
        </a:p>
      </dgm:t>
    </dgm:pt>
    <dgm:pt modelId="{160A5B3E-961C-074B-AE34-F51F36ED9C30}" type="parTrans" cxnId="{FF46F6A6-CFEA-B24A-BA83-0E991CE9B17B}">
      <dgm:prSet/>
      <dgm:spPr/>
      <dgm:t>
        <a:bodyPr/>
        <a:lstStyle/>
        <a:p>
          <a:endParaRPr lang="ru-RU" sz="1100"/>
        </a:p>
      </dgm:t>
    </dgm:pt>
    <dgm:pt modelId="{36CF9724-9765-A241-A828-015AABAB91D2}" type="sibTrans" cxnId="{FF46F6A6-CFEA-B24A-BA83-0E991CE9B17B}">
      <dgm:prSet/>
      <dgm:spPr/>
      <dgm:t>
        <a:bodyPr/>
        <a:lstStyle/>
        <a:p>
          <a:endParaRPr lang="ru-RU" sz="1100"/>
        </a:p>
      </dgm:t>
    </dgm:pt>
    <dgm:pt modelId="{2DFC3F7B-D97F-654B-94DD-8B54CF8DB7B3}">
      <dgm:prSet phldrT="[Текст]" custT="1"/>
      <dgm:spPr/>
      <dgm:t>
        <a:bodyPr/>
        <a:lstStyle/>
        <a:p>
          <a:r>
            <a:rPr lang="ru-RU" sz="600" b="1" dirty="0"/>
            <a:t>База </a:t>
          </a:r>
          <a:r>
            <a:rPr lang="ru-RU" sz="600" b="1" dirty="0" err="1"/>
            <a:t>даних</a:t>
          </a:r>
          <a:endParaRPr lang="ru-RU" sz="600" b="1" dirty="0"/>
        </a:p>
      </dgm:t>
    </dgm:pt>
    <dgm:pt modelId="{72C1766B-BDA0-A443-A5B5-6B8D67E8A1DB}" type="parTrans" cxnId="{4674330A-FE5C-2946-9ECD-F11D7179C5A6}">
      <dgm:prSet/>
      <dgm:spPr/>
      <dgm:t>
        <a:bodyPr/>
        <a:lstStyle/>
        <a:p>
          <a:endParaRPr lang="ru-RU" sz="1100"/>
        </a:p>
      </dgm:t>
    </dgm:pt>
    <dgm:pt modelId="{A25C1B74-2A65-A745-940D-EB5C007CCB8A}" type="sibTrans" cxnId="{4674330A-FE5C-2946-9ECD-F11D7179C5A6}">
      <dgm:prSet/>
      <dgm:spPr/>
      <dgm:t>
        <a:bodyPr/>
        <a:lstStyle/>
        <a:p>
          <a:endParaRPr lang="ru-RU" sz="1100"/>
        </a:p>
      </dgm:t>
    </dgm:pt>
    <dgm:pt modelId="{6C1B9F7D-DB6C-B544-AD52-C218BF5B03C3}">
      <dgm:prSet phldrT="[Текст]" custT="1"/>
      <dgm:spPr/>
      <dgm:t>
        <a:bodyPr/>
        <a:lstStyle/>
        <a:p>
          <a:r>
            <a:rPr lang="ru-RU" sz="600" b="1"/>
            <a:t>Пріоритизація</a:t>
          </a:r>
        </a:p>
      </dgm:t>
    </dgm:pt>
    <dgm:pt modelId="{AC318084-ABC3-B646-97CE-E91A44226E0F}" type="parTrans" cxnId="{F805A2EA-3B6A-2047-A136-03FC9938F7B1}">
      <dgm:prSet/>
      <dgm:spPr/>
      <dgm:t>
        <a:bodyPr/>
        <a:lstStyle/>
        <a:p>
          <a:endParaRPr lang="ru-RU" sz="1100"/>
        </a:p>
      </dgm:t>
    </dgm:pt>
    <dgm:pt modelId="{7428C2F7-41BC-1E4F-B161-BF4F59621B61}" type="sibTrans" cxnId="{F805A2EA-3B6A-2047-A136-03FC9938F7B1}">
      <dgm:prSet/>
      <dgm:spPr/>
      <dgm:t>
        <a:bodyPr/>
        <a:lstStyle/>
        <a:p>
          <a:endParaRPr lang="ru-RU" sz="1100"/>
        </a:p>
      </dgm:t>
    </dgm:pt>
    <dgm:pt modelId="{AFDBE30C-4A55-8449-BB0A-F7FE09040A82}">
      <dgm:prSet phldrT="[Текст]" custT="1"/>
      <dgm:spPr/>
      <dgm:t>
        <a:bodyPr/>
        <a:lstStyle/>
        <a:p>
          <a:r>
            <a:rPr lang="ru-RU" sz="600" b="1" dirty="0" err="1" smtClean="0"/>
            <a:t>Річний</a:t>
          </a:r>
          <a:r>
            <a:rPr lang="ru-RU" sz="600" b="1" dirty="0"/>
            <a:t/>
          </a:r>
          <a:br>
            <a:rPr lang="ru-RU" sz="600" b="1" dirty="0"/>
          </a:br>
          <a:r>
            <a:rPr lang="ru-RU" sz="600" b="1" dirty="0" smtClean="0"/>
            <a:t>план </a:t>
          </a:r>
          <a:r>
            <a:rPr lang="ru-RU" sz="600" b="1" dirty="0" err="1"/>
            <a:t>робіт</a:t>
          </a:r>
          <a:endParaRPr lang="ru-RU" sz="600" b="1" dirty="0"/>
        </a:p>
      </dgm:t>
    </dgm:pt>
    <dgm:pt modelId="{590435C1-44D4-3F49-BDA0-7CAD8C7BA347}" type="parTrans" cxnId="{69E4EB4F-161A-5643-B881-5CF7D8AB5373}">
      <dgm:prSet/>
      <dgm:spPr/>
      <dgm:t>
        <a:bodyPr/>
        <a:lstStyle/>
        <a:p>
          <a:endParaRPr lang="ru-RU" sz="1100"/>
        </a:p>
      </dgm:t>
    </dgm:pt>
    <dgm:pt modelId="{EECCA4BE-F26F-C54D-AC94-4681E3D954AB}" type="sibTrans" cxnId="{69E4EB4F-161A-5643-B881-5CF7D8AB5373}">
      <dgm:prSet/>
      <dgm:spPr/>
      <dgm:t>
        <a:bodyPr/>
        <a:lstStyle/>
        <a:p>
          <a:endParaRPr lang="ru-RU" sz="1100"/>
        </a:p>
      </dgm:t>
    </dgm:pt>
    <dgm:pt modelId="{C44A0007-A462-1646-89A0-F1671948ED09}">
      <dgm:prSet phldrT="[Текст]" custT="1"/>
      <dgm:spPr/>
      <dgm:t>
        <a:bodyPr/>
        <a:lstStyle/>
        <a:p>
          <a:r>
            <a:rPr lang="ru-RU" sz="600" b="1" dirty="0" err="1"/>
            <a:t>Ремонтні</a:t>
          </a:r>
          <a:r>
            <a:rPr lang="ru-RU" sz="600" b="1" dirty="0"/>
            <a:t> </a:t>
          </a:r>
          <a:r>
            <a:rPr lang="ru-RU" sz="600" b="1" dirty="0" err="1"/>
            <a:t>або</a:t>
          </a:r>
          <a:r>
            <a:rPr lang="ru-RU" sz="600" b="1" dirty="0"/>
            <a:t> </a:t>
          </a:r>
          <a:r>
            <a:rPr lang="ru-RU" sz="600" b="1" dirty="0" err="1"/>
            <a:t>будівельні</a:t>
          </a:r>
          <a:r>
            <a:rPr lang="ru-RU" sz="600" b="1" dirty="0"/>
            <a:t> </a:t>
          </a:r>
          <a:r>
            <a:rPr lang="ru-RU" sz="600" b="1" dirty="0" err="1" smtClean="0"/>
            <a:t>роботи</a:t>
          </a:r>
          <a:endParaRPr lang="ru-RU" sz="600" b="1" dirty="0"/>
        </a:p>
      </dgm:t>
    </dgm:pt>
    <dgm:pt modelId="{3A0FD1C3-D7A4-5F4A-A114-B0AC7AAB062D}" type="parTrans" cxnId="{92CCBA22-C50B-6B4D-9245-F0818325A388}">
      <dgm:prSet/>
      <dgm:spPr/>
      <dgm:t>
        <a:bodyPr/>
        <a:lstStyle/>
        <a:p>
          <a:endParaRPr lang="ru-RU" sz="1100"/>
        </a:p>
      </dgm:t>
    </dgm:pt>
    <dgm:pt modelId="{38CFFB49-5CD5-2741-9A30-42EF91401ED6}" type="sibTrans" cxnId="{92CCBA22-C50B-6B4D-9245-F0818325A388}">
      <dgm:prSet/>
      <dgm:spPr/>
      <dgm:t>
        <a:bodyPr/>
        <a:lstStyle/>
        <a:p>
          <a:endParaRPr lang="ru-RU" sz="1100"/>
        </a:p>
      </dgm:t>
    </dgm:pt>
    <dgm:pt modelId="{024DEA54-1A3B-4742-A2AB-BCB6CECB8EE8}" type="pres">
      <dgm:prSet presAssocID="{1AE09A91-A59C-3D47-8B9A-45DD95AE47C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55AAB7-5E5C-724C-A990-D49CF68EF2CB}" type="pres">
      <dgm:prSet presAssocID="{1AE09A91-A59C-3D47-8B9A-45DD95AE47C7}" presName="cycle" presStyleCnt="0"/>
      <dgm:spPr/>
      <dgm:t>
        <a:bodyPr/>
        <a:lstStyle/>
        <a:p>
          <a:endParaRPr lang="en-US"/>
        </a:p>
      </dgm:t>
    </dgm:pt>
    <dgm:pt modelId="{6DD78E7C-9C0F-5D40-8572-F64E81482313}" type="pres">
      <dgm:prSet presAssocID="{F2CD41F2-E224-2142-AB57-16E502A2646A}" presName="nodeFirstNode" presStyleLbl="node1" presStyleIdx="0" presStyleCnt="5" custScaleX="113285" custScaleY="113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81124-F427-1743-93E7-23FA2315E856}" type="pres">
      <dgm:prSet presAssocID="{36CF9724-9765-A241-A828-015AABAB91D2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A0F11A83-1DEC-8346-99C8-5AADEFCB9061}" type="pres">
      <dgm:prSet presAssocID="{2DFC3F7B-D97F-654B-94DD-8B54CF8DB7B3}" presName="nodeFollowingNodes" presStyleLbl="node1" presStyleIdx="1" presStyleCnt="5" custScaleX="113285" custScaleY="113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9C7FF1-3F4A-E445-BD3B-6788BF7DA14E}" type="pres">
      <dgm:prSet presAssocID="{6C1B9F7D-DB6C-B544-AD52-C218BF5B03C3}" presName="nodeFollowingNodes" presStyleLbl="node1" presStyleIdx="2" presStyleCnt="5" custScaleX="113285" custScaleY="113285" custRadScaleRad="107055" custRadScaleInc="-286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BA265E-663C-7A43-A09F-F34D6A0F55A6}" type="pres">
      <dgm:prSet presAssocID="{AFDBE30C-4A55-8449-BB0A-F7FE09040A82}" presName="nodeFollowingNodes" presStyleLbl="node1" presStyleIdx="3" presStyleCnt="5" custScaleX="113285" custScaleY="113285" custRadScaleRad="101434" custRadScaleInc="25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2A2D4-A6F8-B549-AC57-014D428F21C4}" type="pres">
      <dgm:prSet presAssocID="{C44A0007-A462-1646-89A0-F1671948ED09}" presName="nodeFollowingNodes" presStyleLbl="node1" presStyleIdx="4" presStyleCnt="5" custScaleX="113285" custScaleY="113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05A2EA-3B6A-2047-A136-03FC9938F7B1}" srcId="{1AE09A91-A59C-3D47-8B9A-45DD95AE47C7}" destId="{6C1B9F7D-DB6C-B544-AD52-C218BF5B03C3}" srcOrd="2" destOrd="0" parTransId="{AC318084-ABC3-B646-97CE-E91A44226E0F}" sibTransId="{7428C2F7-41BC-1E4F-B161-BF4F59621B61}"/>
    <dgm:cxn modelId="{805675CA-0E67-438A-BA21-35424AF81E00}" type="presOf" srcId="{36CF9724-9765-A241-A828-015AABAB91D2}" destId="{4D381124-F427-1743-93E7-23FA2315E856}" srcOrd="0" destOrd="0" presId="urn:microsoft.com/office/officeart/2005/8/layout/cycle3"/>
    <dgm:cxn modelId="{FF46F6A6-CFEA-B24A-BA83-0E991CE9B17B}" srcId="{1AE09A91-A59C-3D47-8B9A-45DD95AE47C7}" destId="{F2CD41F2-E224-2142-AB57-16E502A2646A}" srcOrd="0" destOrd="0" parTransId="{160A5B3E-961C-074B-AE34-F51F36ED9C30}" sibTransId="{36CF9724-9765-A241-A828-015AABAB91D2}"/>
    <dgm:cxn modelId="{CBD29D03-E2FD-45A0-AC18-09CA058C6EBF}" type="presOf" srcId="{1AE09A91-A59C-3D47-8B9A-45DD95AE47C7}" destId="{024DEA54-1A3B-4742-A2AB-BCB6CECB8EE8}" srcOrd="0" destOrd="0" presId="urn:microsoft.com/office/officeart/2005/8/layout/cycle3"/>
    <dgm:cxn modelId="{C0844DC5-8851-4190-9989-5B3BB83E0DA5}" type="presOf" srcId="{C44A0007-A462-1646-89A0-F1671948ED09}" destId="{6DE2A2D4-A6F8-B549-AC57-014D428F21C4}" srcOrd="0" destOrd="0" presId="urn:microsoft.com/office/officeart/2005/8/layout/cycle3"/>
    <dgm:cxn modelId="{69E4EB4F-161A-5643-B881-5CF7D8AB5373}" srcId="{1AE09A91-A59C-3D47-8B9A-45DD95AE47C7}" destId="{AFDBE30C-4A55-8449-BB0A-F7FE09040A82}" srcOrd="3" destOrd="0" parTransId="{590435C1-44D4-3F49-BDA0-7CAD8C7BA347}" sibTransId="{EECCA4BE-F26F-C54D-AC94-4681E3D954AB}"/>
    <dgm:cxn modelId="{4674330A-FE5C-2946-9ECD-F11D7179C5A6}" srcId="{1AE09A91-A59C-3D47-8B9A-45DD95AE47C7}" destId="{2DFC3F7B-D97F-654B-94DD-8B54CF8DB7B3}" srcOrd="1" destOrd="0" parTransId="{72C1766B-BDA0-A443-A5B5-6B8D67E8A1DB}" sibTransId="{A25C1B74-2A65-A745-940D-EB5C007CCB8A}"/>
    <dgm:cxn modelId="{0F703E2B-635C-4FFB-A61D-5D7AA2C00EF1}" type="presOf" srcId="{AFDBE30C-4A55-8449-BB0A-F7FE09040A82}" destId="{A0BA265E-663C-7A43-A09F-F34D6A0F55A6}" srcOrd="0" destOrd="0" presId="urn:microsoft.com/office/officeart/2005/8/layout/cycle3"/>
    <dgm:cxn modelId="{F58B041A-123D-4ABB-8425-0BE9937DD1EF}" type="presOf" srcId="{2DFC3F7B-D97F-654B-94DD-8B54CF8DB7B3}" destId="{A0F11A83-1DEC-8346-99C8-5AADEFCB9061}" srcOrd="0" destOrd="0" presId="urn:microsoft.com/office/officeart/2005/8/layout/cycle3"/>
    <dgm:cxn modelId="{AE17FDD0-3F66-4455-BFA7-9791CB18D414}" type="presOf" srcId="{6C1B9F7D-DB6C-B544-AD52-C218BF5B03C3}" destId="{639C7FF1-3F4A-E445-BD3B-6788BF7DA14E}" srcOrd="0" destOrd="0" presId="urn:microsoft.com/office/officeart/2005/8/layout/cycle3"/>
    <dgm:cxn modelId="{77C3D980-E8E6-4ECA-BD54-050751DCA171}" type="presOf" srcId="{F2CD41F2-E224-2142-AB57-16E502A2646A}" destId="{6DD78E7C-9C0F-5D40-8572-F64E81482313}" srcOrd="0" destOrd="0" presId="urn:microsoft.com/office/officeart/2005/8/layout/cycle3"/>
    <dgm:cxn modelId="{92CCBA22-C50B-6B4D-9245-F0818325A388}" srcId="{1AE09A91-A59C-3D47-8B9A-45DD95AE47C7}" destId="{C44A0007-A462-1646-89A0-F1671948ED09}" srcOrd="4" destOrd="0" parTransId="{3A0FD1C3-D7A4-5F4A-A114-B0AC7AAB062D}" sibTransId="{38CFFB49-5CD5-2741-9A30-42EF91401ED6}"/>
    <dgm:cxn modelId="{29949D72-C28F-41C2-9B04-FC8AF9E5F961}" type="presParOf" srcId="{024DEA54-1A3B-4742-A2AB-BCB6CECB8EE8}" destId="{7155AAB7-5E5C-724C-A990-D49CF68EF2CB}" srcOrd="0" destOrd="0" presId="urn:microsoft.com/office/officeart/2005/8/layout/cycle3"/>
    <dgm:cxn modelId="{464E8D38-7DCC-48A2-B341-636EEC00E388}" type="presParOf" srcId="{7155AAB7-5E5C-724C-A990-D49CF68EF2CB}" destId="{6DD78E7C-9C0F-5D40-8572-F64E81482313}" srcOrd="0" destOrd="0" presId="urn:microsoft.com/office/officeart/2005/8/layout/cycle3"/>
    <dgm:cxn modelId="{B2E23DD2-A036-4853-AE4F-06B18E215DE9}" type="presParOf" srcId="{7155AAB7-5E5C-724C-A990-D49CF68EF2CB}" destId="{4D381124-F427-1743-93E7-23FA2315E856}" srcOrd="1" destOrd="0" presId="urn:microsoft.com/office/officeart/2005/8/layout/cycle3"/>
    <dgm:cxn modelId="{1732A7F5-7C3A-4FDE-B19B-354433742B97}" type="presParOf" srcId="{7155AAB7-5E5C-724C-A990-D49CF68EF2CB}" destId="{A0F11A83-1DEC-8346-99C8-5AADEFCB9061}" srcOrd="2" destOrd="0" presId="urn:microsoft.com/office/officeart/2005/8/layout/cycle3"/>
    <dgm:cxn modelId="{A5B7D755-ABEA-4CB9-BEF2-E23A3C24FEC8}" type="presParOf" srcId="{7155AAB7-5E5C-724C-A990-D49CF68EF2CB}" destId="{639C7FF1-3F4A-E445-BD3B-6788BF7DA14E}" srcOrd="3" destOrd="0" presId="urn:microsoft.com/office/officeart/2005/8/layout/cycle3"/>
    <dgm:cxn modelId="{F484DF01-F06A-49A7-9CE6-2223A7D85780}" type="presParOf" srcId="{7155AAB7-5E5C-724C-A990-D49CF68EF2CB}" destId="{A0BA265E-663C-7A43-A09F-F34D6A0F55A6}" srcOrd="4" destOrd="0" presId="urn:microsoft.com/office/officeart/2005/8/layout/cycle3"/>
    <dgm:cxn modelId="{7AC91611-95AA-412E-8841-1A745FE3C859}" type="presParOf" srcId="{7155AAB7-5E5C-724C-A990-D49CF68EF2CB}" destId="{6DE2A2D4-A6F8-B549-AC57-014D428F21C4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E09A91-A59C-3D47-8B9A-45DD95AE47C7}" type="doc">
      <dgm:prSet loTypeId="urn:microsoft.com/office/officeart/2005/8/layout/cycle3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CD41F2-E224-2142-AB57-16E502A2646A}">
      <dgm:prSet phldrT="[Текст]" custT="1"/>
      <dgm:spPr/>
      <dgm:t>
        <a:bodyPr/>
        <a:lstStyle/>
        <a:p>
          <a:r>
            <a:rPr lang="ru-RU" sz="600" b="1" dirty="0" err="1"/>
            <a:t>Аналіз</a:t>
          </a:r>
          <a:r>
            <a:rPr lang="ru-RU" sz="600" b="1" dirty="0"/>
            <a:t> </a:t>
          </a:r>
          <a:r>
            <a:rPr lang="ru-RU" sz="600" b="1" dirty="0" smtClean="0"/>
            <a:t/>
          </a:r>
          <a:br>
            <a:rPr lang="ru-RU" sz="600" b="1" dirty="0" smtClean="0"/>
          </a:br>
          <a:r>
            <a:rPr lang="ru-RU" sz="600" b="1" dirty="0" err="1" smtClean="0"/>
            <a:t>технічного</a:t>
          </a:r>
          <a:r>
            <a:rPr lang="ru-RU" sz="600" b="1" dirty="0" smtClean="0"/>
            <a:t> </a:t>
          </a:r>
          <a:r>
            <a:rPr lang="ru-RU" sz="600" b="1" dirty="0"/>
            <a:t>стану</a:t>
          </a:r>
        </a:p>
      </dgm:t>
    </dgm:pt>
    <dgm:pt modelId="{160A5B3E-961C-074B-AE34-F51F36ED9C30}" type="parTrans" cxnId="{FF46F6A6-CFEA-B24A-BA83-0E991CE9B17B}">
      <dgm:prSet/>
      <dgm:spPr/>
      <dgm:t>
        <a:bodyPr/>
        <a:lstStyle/>
        <a:p>
          <a:endParaRPr lang="ru-RU" sz="1100"/>
        </a:p>
      </dgm:t>
    </dgm:pt>
    <dgm:pt modelId="{36CF9724-9765-A241-A828-015AABAB91D2}" type="sibTrans" cxnId="{FF46F6A6-CFEA-B24A-BA83-0E991CE9B17B}">
      <dgm:prSet/>
      <dgm:spPr/>
      <dgm:t>
        <a:bodyPr/>
        <a:lstStyle/>
        <a:p>
          <a:endParaRPr lang="ru-RU" sz="1100"/>
        </a:p>
      </dgm:t>
    </dgm:pt>
    <dgm:pt modelId="{2DFC3F7B-D97F-654B-94DD-8B54CF8DB7B3}">
      <dgm:prSet phldrT="[Текст]" custT="1"/>
      <dgm:spPr/>
      <dgm:t>
        <a:bodyPr/>
        <a:lstStyle/>
        <a:p>
          <a:r>
            <a:rPr lang="ru-RU" sz="600" b="1" dirty="0"/>
            <a:t>База </a:t>
          </a:r>
          <a:r>
            <a:rPr lang="ru-RU" sz="600" b="1" dirty="0" err="1"/>
            <a:t>даних</a:t>
          </a:r>
          <a:endParaRPr lang="ru-RU" sz="600" b="1" dirty="0"/>
        </a:p>
      </dgm:t>
    </dgm:pt>
    <dgm:pt modelId="{72C1766B-BDA0-A443-A5B5-6B8D67E8A1DB}" type="parTrans" cxnId="{4674330A-FE5C-2946-9ECD-F11D7179C5A6}">
      <dgm:prSet/>
      <dgm:spPr/>
      <dgm:t>
        <a:bodyPr/>
        <a:lstStyle/>
        <a:p>
          <a:endParaRPr lang="ru-RU" sz="1100"/>
        </a:p>
      </dgm:t>
    </dgm:pt>
    <dgm:pt modelId="{A25C1B74-2A65-A745-940D-EB5C007CCB8A}" type="sibTrans" cxnId="{4674330A-FE5C-2946-9ECD-F11D7179C5A6}">
      <dgm:prSet/>
      <dgm:spPr/>
      <dgm:t>
        <a:bodyPr/>
        <a:lstStyle/>
        <a:p>
          <a:endParaRPr lang="ru-RU" sz="1100"/>
        </a:p>
      </dgm:t>
    </dgm:pt>
    <dgm:pt modelId="{6C1B9F7D-DB6C-B544-AD52-C218BF5B03C3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600" b="1" dirty="0" err="1"/>
            <a:t>Пріоритизація</a:t>
          </a:r>
          <a:endParaRPr lang="ru-RU" sz="600" b="1" dirty="0"/>
        </a:p>
      </dgm:t>
    </dgm:pt>
    <dgm:pt modelId="{AC318084-ABC3-B646-97CE-E91A44226E0F}" type="parTrans" cxnId="{F805A2EA-3B6A-2047-A136-03FC9938F7B1}">
      <dgm:prSet/>
      <dgm:spPr/>
      <dgm:t>
        <a:bodyPr/>
        <a:lstStyle/>
        <a:p>
          <a:endParaRPr lang="ru-RU" sz="1100"/>
        </a:p>
      </dgm:t>
    </dgm:pt>
    <dgm:pt modelId="{7428C2F7-41BC-1E4F-B161-BF4F59621B61}" type="sibTrans" cxnId="{F805A2EA-3B6A-2047-A136-03FC9938F7B1}">
      <dgm:prSet/>
      <dgm:spPr/>
      <dgm:t>
        <a:bodyPr/>
        <a:lstStyle/>
        <a:p>
          <a:endParaRPr lang="ru-RU" sz="1100"/>
        </a:p>
      </dgm:t>
    </dgm:pt>
    <dgm:pt modelId="{AFDBE30C-4A55-8449-BB0A-F7FE09040A82}">
      <dgm:prSet phldrT="[Текст]" custT="1"/>
      <dgm:spPr/>
      <dgm:t>
        <a:bodyPr/>
        <a:lstStyle/>
        <a:p>
          <a:r>
            <a:rPr lang="ru-RU" sz="600" b="1" dirty="0" err="1" smtClean="0"/>
            <a:t>Річний</a:t>
          </a:r>
          <a:r>
            <a:rPr lang="ru-RU" sz="600" b="1" dirty="0"/>
            <a:t/>
          </a:r>
          <a:br>
            <a:rPr lang="ru-RU" sz="600" b="1" dirty="0"/>
          </a:br>
          <a:r>
            <a:rPr lang="ru-RU" sz="600" b="1" dirty="0" smtClean="0"/>
            <a:t>план </a:t>
          </a:r>
          <a:r>
            <a:rPr lang="ru-RU" sz="600" b="1" dirty="0" err="1"/>
            <a:t>робіт</a:t>
          </a:r>
          <a:endParaRPr lang="ru-RU" sz="600" b="1" dirty="0"/>
        </a:p>
      </dgm:t>
    </dgm:pt>
    <dgm:pt modelId="{590435C1-44D4-3F49-BDA0-7CAD8C7BA347}" type="parTrans" cxnId="{69E4EB4F-161A-5643-B881-5CF7D8AB5373}">
      <dgm:prSet/>
      <dgm:spPr/>
      <dgm:t>
        <a:bodyPr/>
        <a:lstStyle/>
        <a:p>
          <a:endParaRPr lang="ru-RU" sz="1100"/>
        </a:p>
      </dgm:t>
    </dgm:pt>
    <dgm:pt modelId="{EECCA4BE-F26F-C54D-AC94-4681E3D954AB}" type="sibTrans" cxnId="{69E4EB4F-161A-5643-B881-5CF7D8AB5373}">
      <dgm:prSet/>
      <dgm:spPr/>
      <dgm:t>
        <a:bodyPr/>
        <a:lstStyle/>
        <a:p>
          <a:endParaRPr lang="ru-RU" sz="1100"/>
        </a:p>
      </dgm:t>
    </dgm:pt>
    <dgm:pt modelId="{C44A0007-A462-1646-89A0-F1671948ED09}">
      <dgm:prSet phldrT="[Текст]" custT="1"/>
      <dgm:spPr/>
      <dgm:t>
        <a:bodyPr/>
        <a:lstStyle/>
        <a:p>
          <a:r>
            <a:rPr lang="ru-RU" sz="600" b="1" dirty="0" err="1"/>
            <a:t>Ремонтні</a:t>
          </a:r>
          <a:r>
            <a:rPr lang="ru-RU" sz="600" b="1" dirty="0"/>
            <a:t> </a:t>
          </a:r>
          <a:r>
            <a:rPr lang="ru-RU" sz="600" b="1" dirty="0" err="1"/>
            <a:t>або</a:t>
          </a:r>
          <a:r>
            <a:rPr lang="ru-RU" sz="600" b="1" dirty="0"/>
            <a:t> </a:t>
          </a:r>
          <a:r>
            <a:rPr lang="ru-RU" sz="600" b="1" dirty="0" err="1"/>
            <a:t>будівельні</a:t>
          </a:r>
          <a:r>
            <a:rPr lang="ru-RU" sz="600" b="1" dirty="0"/>
            <a:t> </a:t>
          </a:r>
          <a:r>
            <a:rPr lang="ru-RU" sz="600" b="1" dirty="0" err="1" smtClean="0"/>
            <a:t>роботи</a:t>
          </a:r>
          <a:endParaRPr lang="ru-RU" sz="600" b="1" dirty="0"/>
        </a:p>
      </dgm:t>
    </dgm:pt>
    <dgm:pt modelId="{3A0FD1C3-D7A4-5F4A-A114-B0AC7AAB062D}" type="parTrans" cxnId="{92CCBA22-C50B-6B4D-9245-F0818325A388}">
      <dgm:prSet/>
      <dgm:spPr/>
      <dgm:t>
        <a:bodyPr/>
        <a:lstStyle/>
        <a:p>
          <a:endParaRPr lang="ru-RU" sz="1100"/>
        </a:p>
      </dgm:t>
    </dgm:pt>
    <dgm:pt modelId="{38CFFB49-5CD5-2741-9A30-42EF91401ED6}" type="sibTrans" cxnId="{92CCBA22-C50B-6B4D-9245-F0818325A388}">
      <dgm:prSet/>
      <dgm:spPr/>
      <dgm:t>
        <a:bodyPr/>
        <a:lstStyle/>
        <a:p>
          <a:endParaRPr lang="ru-RU" sz="1100"/>
        </a:p>
      </dgm:t>
    </dgm:pt>
    <dgm:pt modelId="{024DEA54-1A3B-4742-A2AB-BCB6CECB8EE8}" type="pres">
      <dgm:prSet presAssocID="{1AE09A91-A59C-3D47-8B9A-45DD95AE47C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55AAB7-5E5C-724C-A990-D49CF68EF2CB}" type="pres">
      <dgm:prSet presAssocID="{1AE09A91-A59C-3D47-8B9A-45DD95AE47C7}" presName="cycle" presStyleCnt="0"/>
      <dgm:spPr/>
      <dgm:t>
        <a:bodyPr/>
        <a:lstStyle/>
        <a:p>
          <a:endParaRPr lang="en-US"/>
        </a:p>
      </dgm:t>
    </dgm:pt>
    <dgm:pt modelId="{6DD78E7C-9C0F-5D40-8572-F64E81482313}" type="pres">
      <dgm:prSet presAssocID="{F2CD41F2-E224-2142-AB57-16E502A2646A}" presName="nodeFirstNode" presStyleLbl="node1" presStyleIdx="0" presStyleCnt="5" custScaleX="113285" custScaleY="113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81124-F427-1743-93E7-23FA2315E856}" type="pres">
      <dgm:prSet presAssocID="{36CF9724-9765-A241-A828-015AABAB91D2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A0F11A83-1DEC-8346-99C8-5AADEFCB9061}" type="pres">
      <dgm:prSet presAssocID="{2DFC3F7B-D97F-654B-94DD-8B54CF8DB7B3}" presName="nodeFollowingNodes" presStyleLbl="node1" presStyleIdx="1" presStyleCnt="5" custScaleX="113285" custScaleY="113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9C7FF1-3F4A-E445-BD3B-6788BF7DA14E}" type="pres">
      <dgm:prSet presAssocID="{6C1B9F7D-DB6C-B544-AD52-C218BF5B03C3}" presName="nodeFollowingNodes" presStyleLbl="node1" presStyleIdx="2" presStyleCnt="5" custScaleX="113285" custScaleY="113285" custRadScaleRad="107055" custRadScaleInc="-286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BA265E-663C-7A43-A09F-F34D6A0F55A6}" type="pres">
      <dgm:prSet presAssocID="{AFDBE30C-4A55-8449-BB0A-F7FE09040A82}" presName="nodeFollowingNodes" presStyleLbl="node1" presStyleIdx="3" presStyleCnt="5" custScaleX="113285" custScaleY="113285" custRadScaleRad="101434" custRadScaleInc="25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2A2D4-A6F8-B549-AC57-014D428F21C4}" type="pres">
      <dgm:prSet presAssocID="{C44A0007-A462-1646-89A0-F1671948ED09}" presName="nodeFollowingNodes" presStyleLbl="node1" presStyleIdx="4" presStyleCnt="5" custScaleX="113285" custScaleY="113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253D1A-BB84-494E-8D89-FF764505E18D}" type="presOf" srcId="{AFDBE30C-4A55-8449-BB0A-F7FE09040A82}" destId="{A0BA265E-663C-7A43-A09F-F34D6A0F55A6}" srcOrd="0" destOrd="0" presId="urn:microsoft.com/office/officeart/2005/8/layout/cycle3"/>
    <dgm:cxn modelId="{B7D1DAFF-8509-4EFE-96EB-153E8B268458}" type="presOf" srcId="{2DFC3F7B-D97F-654B-94DD-8B54CF8DB7B3}" destId="{A0F11A83-1DEC-8346-99C8-5AADEFCB9061}" srcOrd="0" destOrd="0" presId="urn:microsoft.com/office/officeart/2005/8/layout/cycle3"/>
    <dgm:cxn modelId="{F805A2EA-3B6A-2047-A136-03FC9938F7B1}" srcId="{1AE09A91-A59C-3D47-8B9A-45DD95AE47C7}" destId="{6C1B9F7D-DB6C-B544-AD52-C218BF5B03C3}" srcOrd="2" destOrd="0" parTransId="{AC318084-ABC3-B646-97CE-E91A44226E0F}" sibTransId="{7428C2F7-41BC-1E4F-B161-BF4F59621B61}"/>
    <dgm:cxn modelId="{4DC40293-D8E8-4062-BF0F-CEB1F42CA39D}" type="presOf" srcId="{36CF9724-9765-A241-A828-015AABAB91D2}" destId="{4D381124-F427-1743-93E7-23FA2315E856}" srcOrd="0" destOrd="0" presId="urn:microsoft.com/office/officeart/2005/8/layout/cycle3"/>
    <dgm:cxn modelId="{FF46F6A6-CFEA-B24A-BA83-0E991CE9B17B}" srcId="{1AE09A91-A59C-3D47-8B9A-45DD95AE47C7}" destId="{F2CD41F2-E224-2142-AB57-16E502A2646A}" srcOrd="0" destOrd="0" parTransId="{160A5B3E-961C-074B-AE34-F51F36ED9C30}" sibTransId="{36CF9724-9765-A241-A828-015AABAB91D2}"/>
    <dgm:cxn modelId="{2D840856-6BD6-413F-9BD0-156C6379C3C2}" type="presOf" srcId="{1AE09A91-A59C-3D47-8B9A-45DD95AE47C7}" destId="{024DEA54-1A3B-4742-A2AB-BCB6CECB8EE8}" srcOrd="0" destOrd="0" presId="urn:microsoft.com/office/officeart/2005/8/layout/cycle3"/>
    <dgm:cxn modelId="{69E4EB4F-161A-5643-B881-5CF7D8AB5373}" srcId="{1AE09A91-A59C-3D47-8B9A-45DD95AE47C7}" destId="{AFDBE30C-4A55-8449-BB0A-F7FE09040A82}" srcOrd="3" destOrd="0" parTransId="{590435C1-44D4-3F49-BDA0-7CAD8C7BA347}" sibTransId="{EECCA4BE-F26F-C54D-AC94-4681E3D954AB}"/>
    <dgm:cxn modelId="{4674330A-FE5C-2946-9ECD-F11D7179C5A6}" srcId="{1AE09A91-A59C-3D47-8B9A-45DD95AE47C7}" destId="{2DFC3F7B-D97F-654B-94DD-8B54CF8DB7B3}" srcOrd="1" destOrd="0" parTransId="{72C1766B-BDA0-A443-A5B5-6B8D67E8A1DB}" sibTransId="{A25C1B74-2A65-A745-940D-EB5C007CCB8A}"/>
    <dgm:cxn modelId="{A05D85DB-A501-4E2F-9009-EC648708D984}" type="presOf" srcId="{C44A0007-A462-1646-89A0-F1671948ED09}" destId="{6DE2A2D4-A6F8-B549-AC57-014D428F21C4}" srcOrd="0" destOrd="0" presId="urn:microsoft.com/office/officeart/2005/8/layout/cycle3"/>
    <dgm:cxn modelId="{DC10AD0D-9E5E-4032-8952-E915FB5E331D}" type="presOf" srcId="{6C1B9F7D-DB6C-B544-AD52-C218BF5B03C3}" destId="{639C7FF1-3F4A-E445-BD3B-6788BF7DA14E}" srcOrd="0" destOrd="0" presId="urn:microsoft.com/office/officeart/2005/8/layout/cycle3"/>
    <dgm:cxn modelId="{92CCBA22-C50B-6B4D-9245-F0818325A388}" srcId="{1AE09A91-A59C-3D47-8B9A-45DD95AE47C7}" destId="{C44A0007-A462-1646-89A0-F1671948ED09}" srcOrd="4" destOrd="0" parTransId="{3A0FD1C3-D7A4-5F4A-A114-B0AC7AAB062D}" sibTransId="{38CFFB49-5CD5-2741-9A30-42EF91401ED6}"/>
    <dgm:cxn modelId="{21E5C682-0532-4DDE-AF31-079DE015C4EC}" type="presOf" srcId="{F2CD41F2-E224-2142-AB57-16E502A2646A}" destId="{6DD78E7C-9C0F-5D40-8572-F64E81482313}" srcOrd="0" destOrd="0" presId="urn:microsoft.com/office/officeart/2005/8/layout/cycle3"/>
    <dgm:cxn modelId="{50FB4998-65F5-4008-ADEB-DEC82D120966}" type="presParOf" srcId="{024DEA54-1A3B-4742-A2AB-BCB6CECB8EE8}" destId="{7155AAB7-5E5C-724C-A990-D49CF68EF2CB}" srcOrd="0" destOrd="0" presId="urn:microsoft.com/office/officeart/2005/8/layout/cycle3"/>
    <dgm:cxn modelId="{90B3FE13-7A79-4083-B0BC-3BAFA49E61BC}" type="presParOf" srcId="{7155AAB7-5E5C-724C-A990-D49CF68EF2CB}" destId="{6DD78E7C-9C0F-5D40-8572-F64E81482313}" srcOrd="0" destOrd="0" presId="urn:microsoft.com/office/officeart/2005/8/layout/cycle3"/>
    <dgm:cxn modelId="{599DBA22-9C95-451C-B6AD-43123C05C22C}" type="presParOf" srcId="{7155AAB7-5E5C-724C-A990-D49CF68EF2CB}" destId="{4D381124-F427-1743-93E7-23FA2315E856}" srcOrd="1" destOrd="0" presId="urn:microsoft.com/office/officeart/2005/8/layout/cycle3"/>
    <dgm:cxn modelId="{CD7B73A3-8B0D-4DF0-9F14-AC89E4EBFC76}" type="presParOf" srcId="{7155AAB7-5E5C-724C-A990-D49CF68EF2CB}" destId="{A0F11A83-1DEC-8346-99C8-5AADEFCB9061}" srcOrd="2" destOrd="0" presId="urn:microsoft.com/office/officeart/2005/8/layout/cycle3"/>
    <dgm:cxn modelId="{B00EB9C4-E63D-4FC8-B6C2-35E97EE2BC3E}" type="presParOf" srcId="{7155AAB7-5E5C-724C-A990-D49CF68EF2CB}" destId="{639C7FF1-3F4A-E445-BD3B-6788BF7DA14E}" srcOrd="3" destOrd="0" presId="urn:microsoft.com/office/officeart/2005/8/layout/cycle3"/>
    <dgm:cxn modelId="{BC4E41EF-B4F3-4E6C-B877-CC040C8C32ED}" type="presParOf" srcId="{7155AAB7-5E5C-724C-A990-D49CF68EF2CB}" destId="{A0BA265E-663C-7A43-A09F-F34D6A0F55A6}" srcOrd="4" destOrd="0" presId="urn:microsoft.com/office/officeart/2005/8/layout/cycle3"/>
    <dgm:cxn modelId="{AE5A9F75-401C-4007-AACE-7BC4663C864F}" type="presParOf" srcId="{7155AAB7-5E5C-724C-A990-D49CF68EF2CB}" destId="{6DE2A2D4-A6F8-B549-AC57-014D428F21C4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381124-F427-1743-93E7-23FA2315E856}">
      <dsp:nvSpPr>
        <dsp:cNvPr id="0" name=""/>
        <dsp:cNvSpPr/>
      </dsp:nvSpPr>
      <dsp:spPr>
        <a:xfrm>
          <a:off x="2279289" y="-114817"/>
          <a:ext cx="4108305" cy="4108305"/>
        </a:xfrm>
        <a:prstGeom prst="circularArrow">
          <a:avLst>
            <a:gd name="adj1" fmla="val 5544"/>
            <a:gd name="adj2" fmla="val 330680"/>
            <a:gd name="adj3" fmla="val 13439049"/>
            <a:gd name="adj4" fmla="val 17594577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D78E7C-9C0F-5D40-8572-F64E81482313}">
      <dsp:nvSpPr>
        <dsp:cNvPr id="0" name=""/>
        <dsp:cNvSpPr/>
      </dsp:nvSpPr>
      <dsp:spPr>
        <a:xfrm>
          <a:off x="3235597" y="-63717"/>
          <a:ext cx="2195689" cy="10978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/>
            <a:t>Аналіз</a:t>
          </a:r>
          <a:r>
            <a:rPr lang="ru-RU" sz="1600" b="1" kern="1200" dirty="0"/>
            <a:t> </a:t>
          </a:r>
          <a:r>
            <a:rPr lang="ru-RU" sz="1600" b="1" kern="1200" dirty="0" smtClean="0"/>
            <a:t/>
          </a:r>
          <a:br>
            <a:rPr lang="ru-RU" sz="1600" b="1" kern="1200" dirty="0" smtClean="0"/>
          </a:br>
          <a:r>
            <a:rPr lang="ru-RU" sz="1600" b="1" kern="1200" dirty="0" err="1" smtClean="0"/>
            <a:t>технічного</a:t>
          </a:r>
          <a:r>
            <a:rPr lang="ru-RU" sz="1600" b="1" kern="1200" dirty="0" smtClean="0"/>
            <a:t> </a:t>
          </a:r>
          <a:r>
            <a:rPr lang="ru-RU" sz="1600" b="1" kern="1200" dirty="0"/>
            <a:t>стану</a:t>
          </a:r>
        </a:p>
      </dsp:txBody>
      <dsp:txXfrm>
        <a:off x="3289189" y="-10125"/>
        <a:ext cx="2088505" cy="990660"/>
      </dsp:txXfrm>
    </dsp:sp>
    <dsp:sp modelId="{A0F11A83-1DEC-8346-99C8-5AADEFCB9061}">
      <dsp:nvSpPr>
        <dsp:cNvPr id="0" name=""/>
        <dsp:cNvSpPr/>
      </dsp:nvSpPr>
      <dsp:spPr>
        <a:xfrm>
          <a:off x="4901793" y="1146845"/>
          <a:ext cx="2195689" cy="10978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База </a:t>
          </a:r>
          <a:r>
            <a:rPr lang="ru-RU" sz="1600" b="1" kern="1200" dirty="0" err="1"/>
            <a:t>даних</a:t>
          </a:r>
          <a:endParaRPr lang="ru-RU" sz="1600" b="1" kern="1200" dirty="0"/>
        </a:p>
      </dsp:txBody>
      <dsp:txXfrm>
        <a:off x="4955385" y="1200437"/>
        <a:ext cx="2088505" cy="990660"/>
      </dsp:txXfrm>
    </dsp:sp>
    <dsp:sp modelId="{639C7FF1-3F4A-E445-BD3B-6788BF7DA14E}">
      <dsp:nvSpPr>
        <dsp:cNvPr id="0" name=""/>
        <dsp:cNvSpPr/>
      </dsp:nvSpPr>
      <dsp:spPr>
        <a:xfrm>
          <a:off x="4736759" y="2812579"/>
          <a:ext cx="2195689" cy="10978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/>
            <a:t>Пріоритизація</a:t>
          </a:r>
        </a:p>
      </dsp:txBody>
      <dsp:txXfrm>
        <a:off x="4790351" y="2866171"/>
        <a:ext cx="2088505" cy="990660"/>
      </dsp:txXfrm>
    </dsp:sp>
    <dsp:sp modelId="{A0BA265E-663C-7A43-A09F-F34D6A0F55A6}">
      <dsp:nvSpPr>
        <dsp:cNvPr id="0" name=""/>
        <dsp:cNvSpPr/>
      </dsp:nvSpPr>
      <dsp:spPr>
        <a:xfrm>
          <a:off x="1849105" y="2799801"/>
          <a:ext cx="2195689" cy="10978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Річний</a:t>
          </a:r>
          <a:r>
            <a:rPr lang="ru-RU" sz="1600" b="1" kern="1200" dirty="0"/>
            <a:t/>
          </a:r>
          <a:br>
            <a:rPr lang="ru-RU" sz="1600" b="1" kern="1200" dirty="0"/>
          </a:br>
          <a:r>
            <a:rPr lang="ru-RU" sz="1600" b="1" kern="1200" dirty="0" smtClean="0"/>
            <a:t>план </a:t>
          </a:r>
          <a:r>
            <a:rPr lang="ru-RU" sz="1600" b="1" kern="1200" dirty="0" err="1"/>
            <a:t>робіт</a:t>
          </a:r>
          <a:endParaRPr lang="ru-RU" sz="1600" b="1" kern="1200" dirty="0"/>
        </a:p>
      </dsp:txBody>
      <dsp:txXfrm>
        <a:off x="1902697" y="2853393"/>
        <a:ext cx="2088505" cy="990660"/>
      </dsp:txXfrm>
    </dsp:sp>
    <dsp:sp modelId="{6DE2A2D4-A6F8-B549-AC57-014D428F21C4}">
      <dsp:nvSpPr>
        <dsp:cNvPr id="0" name=""/>
        <dsp:cNvSpPr/>
      </dsp:nvSpPr>
      <dsp:spPr>
        <a:xfrm>
          <a:off x="1569400" y="1146845"/>
          <a:ext cx="2195689" cy="10978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/>
            <a:t>Ремонтні</a:t>
          </a:r>
          <a:r>
            <a:rPr lang="ru-RU" sz="1600" b="1" kern="1200" dirty="0"/>
            <a:t> </a:t>
          </a:r>
          <a:r>
            <a:rPr lang="ru-RU" sz="1600" b="1" kern="1200" dirty="0" err="1"/>
            <a:t>або</a:t>
          </a:r>
          <a:r>
            <a:rPr lang="ru-RU" sz="1600" b="1" kern="1200" dirty="0"/>
            <a:t> </a:t>
          </a:r>
          <a:r>
            <a:rPr lang="ru-RU" sz="1600" b="1" kern="1200" dirty="0" err="1"/>
            <a:t>будівельні</a:t>
          </a:r>
          <a:r>
            <a:rPr lang="ru-RU" sz="1600" b="1" kern="1200" dirty="0"/>
            <a:t> </a:t>
          </a:r>
          <a:r>
            <a:rPr lang="ru-RU" sz="1600" b="1" kern="1200" dirty="0" err="1" smtClean="0"/>
            <a:t>роботи</a:t>
          </a:r>
          <a:endParaRPr lang="ru-RU" sz="1600" b="1" kern="1200" dirty="0"/>
        </a:p>
      </dsp:txBody>
      <dsp:txXfrm>
        <a:off x="1622992" y="1200437"/>
        <a:ext cx="2088505" cy="9906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381124-F427-1743-93E7-23FA2315E856}">
      <dsp:nvSpPr>
        <dsp:cNvPr id="0" name=""/>
        <dsp:cNvSpPr/>
      </dsp:nvSpPr>
      <dsp:spPr>
        <a:xfrm>
          <a:off x="766986" y="-30654"/>
          <a:ext cx="1447955" cy="1447955"/>
        </a:xfrm>
        <a:prstGeom prst="circularArrow">
          <a:avLst>
            <a:gd name="adj1" fmla="val 5544"/>
            <a:gd name="adj2" fmla="val 330680"/>
            <a:gd name="adj3" fmla="val 13713927"/>
            <a:gd name="adj4" fmla="val 1742381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D78E7C-9C0F-5D40-8572-F64E81482313}">
      <dsp:nvSpPr>
        <dsp:cNvPr id="0" name=""/>
        <dsp:cNvSpPr/>
      </dsp:nvSpPr>
      <dsp:spPr>
        <a:xfrm>
          <a:off x="1142930" y="-20366"/>
          <a:ext cx="696068" cy="348034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kern="1200" dirty="0" err="1"/>
            <a:t>Аналіз</a:t>
          </a:r>
          <a:r>
            <a:rPr lang="ru-RU" sz="600" b="1" kern="1200" dirty="0"/>
            <a:t> </a:t>
          </a:r>
          <a:r>
            <a:rPr lang="ru-RU" sz="600" b="1" kern="1200" dirty="0" smtClean="0"/>
            <a:t/>
          </a:r>
          <a:br>
            <a:rPr lang="ru-RU" sz="600" b="1" kern="1200" dirty="0" smtClean="0"/>
          </a:br>
          <a:r>
            <a:rPr lang="ru-RU" sz="600" b="1" kern="1200" dirty="0" err="1" smtClean="0"/>
            <a:t>технічного</a:t>
          </a:r>
          <a:r>
            <a:rPr lang="ru-RU" sz="600" b="1" kern="1200" dirty="0" smtClean="0"/>
            <a:t> </a:t>
          </a:r>
          <a:r>
            <a:rPr lang="ru-RU" sz="600" b="1" kern="1200" dirty="0"/>
            <a:t>стану</a:t>
          </a:r>
        </a:p>
      </dsp:txBody>
      <dsp:txXfrm>
        <a:off x="1159920" y="-3376"/>
        <a:ext cx="662088" cy="314054"/>
      </dsp:txXfrm>
    </dsp:sp>
    <dsp:sp modelId="{A0F11A83-1DEC-8346-99C8-5AADEFCB9061}">
      <dsp:nvSpPr>
        <dsp:cNvPr id="0" name=""/>
        <dsp:cNvSpPr/>
      </dsp:nvSpPr>
      <dsp:spPr>
        <a:xfrm>
          <a:off x="1730174" y="406291"/>
          <a:ext cx="696068" cy="3480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kern="1200" dirty="0"/>
            <a:t>База </a:t>
          </a:r>
          <a:r>
            <a:rPr lang="ru-RU" sz="600" b="1" kern="1200" dirty="0" err="1"/>
            <a:t>даних</a:t>
          </a:r>
          <a:endParaRPr lang="ru-RU" sz="600" b="1" kern="1200" dirty="0"/>
        </a:p>
      </dsp:txBody>
      <dsp:txXfrm>
        <a:off x="1747164" y="423281"/>
        <a:ext cx="662088" cy="314054"/>
      </dsp:txXfrm>
    </dsp:sp>
    <dsp:sp modelId="{639C7FF1-3F4A-E445-BD3B-6788BF7DA14E}">
      <dsp:nvSpPr>
        <dsp:cNvPr id="0" name=""/>
        <dsp:cNvSpPr/>
      </dsp:nvSpPr>
      <dsp:spPr>
        <a:xfrm>
          <a:off x="1672008" y="993372"/>
          <a:ext cx="696068" cy="3480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kern="1200"/>
            <a:t>Пріоритизація</a:t>
          </a:r>
        </a:p>
      </dsp:txBody>
      <dsp:txXfrm>
        <a:off x="1688998" y="1010362"/>
        <a:ext cx="662088" cy="314054"/>
      </dsp:txXfrm>
    </dsp:sp>
    <dsp:sp modelId="{A0BA265E-663C-7A43-A09F-F34D6A0F55A6}">
      <dsp:nvSpPr>
        <dsp:cNvPr id="0" name=""/>
        <dsp:cNvSpPr/>
      </dsp:nvSpPr>
      <dsp:spPr>
        <a:xfrm>
          <a:off x="654266" y="988869"/>
          <a:ext cx="696068" cy="3480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kern="1200" dirty="0" err="1" smtClean="0"/>
            <a:t>Річний</a:t>
          </a:r>
          <a:r>
            <a:rPr lang="ru-RU" sz="600" b="1" kern="1200" dirty="0"/>
            <a:t/>
          </a:r>
          <a:br>
            <a:rPr lang="ru-RU" sz="600" b="1" kern="1200" dirty="0"/>
          </a:br>
          <a:r>
            <a:rPr lang="ru-RU" sz="600" b="1" kern="1200" dirty="0" smtClean="0"/>
            <a:t>план </a:t>
          </a:r>
          <a:r>
            <a:rPr lang="ru-RU" sz="600" b="1" kern="1200" dirty="0" err="1"/>
            <a:t>робіт</a:t>
          </a:r>
          <a:endParaRPr lang="ru-RU" sz="600" b="1" kern="1200" dirty="0"/>
        </a:p>
      </dsp:txBody>
      <dsp:txXfrm>
        <a:off x="671256" y="1005859"/>
        <a:ext cx="662088" cy="314054"/>
      </dsp:txXfrm>
    </dsp:sp>
    <dsp:sp modelId="{6DE2A2D4-A6F8-B549-AC57-014D428F21C4}">
      <dsp:nvSpPr>
        <dsp:cNvPr id="0" name=""/>
        <dsp:cNvSpPr/>
      </dsp:nvSpPr>
      <dsp:spPr>
        <a:xfrm>
          <a:off x="555685" y="406291"/>
          <a:ext cx="696068" cy="3480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kern="1200" dirty="0" err="1"/>
            <a:t>Ремонтні</a:t>
          </a:r>
          <a:r>
            <a:rPr lang="ru-RU" sz="600" b="1" kern="1200" dirty="0"/>
            <a:t> </a:t>
          </a:r>
          <a:r>
            <a:rPr lang="ru-RU" sz="600" b="1" kern="1200" dirty="0" err="1"/>
            <a:t>або</a:t>
          </a:r>
          <a:r>
            <a:rPr lang="ru-RU" sz="600" b="1" kern="1200" dirty="0"/>
            <a:t> </a:t>
          </a:r>
          <a:r>
            <a:rPr lang="ru-RU" sz="600" b="1" kern="1200" dirty="0" err="1"/>
            <a:t>будівельні</a:t>
          </a:r>
          <a:r>
            <a:rPr lang="ru-RU" sz="600" b="1" kern="1200" dirty="0"/>
            <a:t> </a:t>
          </a:r>
          <a:r>
            <a:rPr lang="ru-RU" sz="600" b="1" kern="1200" dirty="0" err="1" smtClean="0"/>
            <a:t>роботи</a:t>
          </a:r>
          <a:endParaRPr lang="ru-RU" sz="600" b="1" kern="1200" dirty="0"/>
        </a:p>
      </dsp:txBody>
      <dsp:txXfrm>
        <a:off x="572675" y="423281"/>
        <a:ext cx="662088" cy="3140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381124-F427-1743-93E7-23FA2315E856}">
      <dsp:nvSpPr>
        <dsp:cNvPr id="0" name=""/>
        <dsp:cNvSpPr/>
      </dsp:nvSpPr>
      <dsp:spPr>
        <a:xfrm>
          <a:off x="766986" y="-30654"/>
          <a:ext cx="1447955" cy="1447955"/>
        </a:xfrm>
        <a:prstGeom prst="circularArrow">
          <a:avLst>
            <a:gd name="adj1" fmla="val 5544"/>
            <a:gd name="adj2" fmla="val 330680"/>
            <a:gd name="adj3" fmla="val 13713927"/>
            <a:gd name="adj4" fmla="val 1742381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D78E7C-9C0F-5D40-8572-F64E81482313}">
      <dsp:nvSpPr>
        <dsp:cNvPr id="0" name=""/>
        <dsp:cNvSpPr/>
      </dsp:nvSpPr>
      <dsp:spPr>
        <a:xfrm>
          <a:off x="1142930" y="-20366"/>
          <a:ext cx="696068" cy="3480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kern="1200" dirty="0" err="1"/>
            <a:t>Аналіз</a:t>
          </a:r>
          <a:r>
            <a:rPr lang="ru-RU" sz="600" b="1" kern="1200" dirty="0"/>
            <a:t> </a:t>
          </a:r>
          <a:r>
            <a:rPr lang="ru-RU" sz="600" b="1" kern="1200" dirty="0" smtClean="0"/>
            <a:t/>
          </a:r>
          <a:br>
            <a:rPr lang="ru-RU" sz="600" b="1" kern="1200" dirty="0" smtClean="0"/>
          </a:br>
          <a:r>
            <a:rPr lang="ru-RU" sz="600" b="1" kern="1200" dirty="0" err="1" smtClean="0"/>
            <a:t>технічного</a:t>
          </a:r>
          <a:r>
            <a:rPr lang="ru-RU" sz="600" b="1" kern="1200" dirty="0" smtClean="0"/>
            <a:t> </a:t>
          </a:r>
          <a:r>
            <a:rPr lang="ru-RU" sz="600" b="1" kern="1200" dirty="0"/>
            <a:t>стану</a:t>
          </a:r>
        </a:p>
      </dsp:txBody>
      <dsp:txXfrm>
        <a:off x="1159920" y="-3376"/>
        <a:ext cx="662088" cy="314054"/>
      </dsp:txXfrm>
    </dsp:sp>
    <dsp:sp modelId="{A0F11A83-1DEC-8346-99C8-5AADEFCB9061}">
      <dsp:nvSpPr>
        <dsp:cNvPr id="0" name=""/>
        <dsp:cNvSpPr/>
      </dsp:nvSpPr>
      <dsp:spPr>
        <a:xfrm>
          <a:off x="1730174" y="406291"/>
          <a:ext cx="696068" cy="3480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kern="1200" dirty="0"/>
            <a:t>База </a:t>
          </a:r>
          <a:r>
            <a:rPr lang="ru-RU" sz="600" b="1" kern="1200" dirty="0" err="1"/>
            <a:t>даних</a:t>
          </a:r>
          <a:endParaRPr lang="ru-RU" sz="600" b="1" kern="1200" dirty="0"/>
        </a:p>
      </dsp:txBody>
      <dsp:txXfrm>
        <a:off x="1747164" y="423281"/>
        <a:ext cx="662088" cy="314054"/>
      </dsp:txXfrm>
    </dsp:sp>
    <dsp:sp modelId="{639C7FF1-3F4A-E445-BD3B-6788BF7DA14E}">
      <dsp:nvSpPr>
        <dsp:cNvPr id="0" name=""/>
        <dsp:cNvSpPr/>
      </dsp:nvSpPr>
      <dsp:spPr>
        <a:xfrm>
          <a:off x="1672008" y="993372"/>
          <a:ext cx="696068" cy="348034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kern="1200" dirty="0" err="1"/>
            <a:t>Пріоритизація</a:t>
          </a:r>
          <a:endParaRPr lang="ru-RU" sz="600" b="1" kern="1200" dirty="0"/>
        </a:p>
      </dsp:txBody>
      <dsp:txXfrm>
        <a:off x="1688998" y="1010362"/>
        <a:ext cx="662088" cy="314054"/>
      </dsp:txXfrm>
    </dsp:sp>
    <dsp:sp modelId="{A0BA265E-663C-7A43-A09F-F34D6A0F55A6}">
      <dsp:nvSpPr>
        <dsp:cNvPr id="0" name=""/>
        <dsp:cNvSpPr/>
      </dsp:nvSpPr>
      <dsp:spPr>
        <a:xfrm>
          <a:off x="654266" y="988869"/>
          <a:ext cx="696068" cy="3480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kern="1200" dirty="0" err="1" smtClean="0"/>
            <a:t>Річний</a:t>
          </a:r>
          <a:r>
            <a:rPr lang="ru-RU" sz="600" b="1" kern="1200" dirty="0"/>
            <a:t/>
          </a:r>
          <a:br>
            <a:rPr lang="ru-RU" sz="600" b="1" kern="1200" dirty="0"/>
          </a:br>
          <a:r>
            <a:rPr lang="ru-RU" sz="600" b="1" kern="1200" dirty="0" smtClean="0"/>
            <a:t>план </a:t>
          </a:r>
          <a:r>
            <a:rPr lang="ru-RU" sz="600" b="1" kern="1200" dirty="0" err="1"/>
            <a:t>робіт</a:t>
          </a:r>
          <a:endParaRPr lang="ru-RU" sz="600" b="1" kern="1200" dirty="0"/>
        </a:p>
      </dsp:txBody>
      <dsp:txXfrm>
        <a:off x="671256" y="1005859"/>
        <a:ext cx="662088" cy="314054"/>
      </dsp:txXfrm>
    </dsp:sp>
    <dsp:sp modelId="{6DE2A2D4-A6F8-B549-AC57-014D428F21C4}">
      <dsp:nvSpPr>
        <dsp:cNvPr id="0" name=""/>
        <dsp:cNvSpPr/>
      </dsp:nvSpPr>
      <dsp:spPr>
        <a:xfrm>
          <a:off x="555685" y="406291"/>
          <a:ext cx="696068" cy="3480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kern="1200" dirty="0" err="1"/>
            <a:t>Ремонтні</a:t>
          </a:r>
          <a:r>
            <a:rPr lang="ru-RU" sz="600" b="1" kern="1200" dirty="0"/>
            <a:t> </a:t>
          </a:r>
          <a:r>
            <a:rPr lang="ru-RU" sz="600" b="1" kern="1200" dirty="0" err="1"/>
            <a:t>або</a:t>
          </a:r>
          <a:r>
            <a:rPr lang="ru-RU" sz="600" b="1" kern="1200" dirty="0"/>
            <a:t> </a:t>
          </a:r>
          <a:r>
            <a:rPr lang="ru-RU" sz="600" b="1" kern="1200" dirty="0" err="1"/>
            <a:t>будівельні</a:t>
          </a:r>
          <a:r>
            <a:rPr lang="ru-RU" sz="600" b="1" kern="1200" dirty="0"/>
            <a:t> </a:t>
          </a:r>
          <a:r>
            <a:rPr lang="ru-RU" sz="600" b="1" kern="1200" dirty="0" err="1" smtClean="0"/>
            <a:t>роботи</a:t>
          </a:r>
          <a:endParaRPr lang="ru-RU" sz="600" b="1" kern="1200" dirty="0"/>
        </a:p>
      </dsp:txBody>
      <dsp:txXfrm>
        <a:off x="572675" y="423281"/>
        <a:ext cx="662088" cy="3140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3141" y="0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FFF7A-F710-441A-A7AE-BFFC5043451F}" type="datetimeFigureOut">
              <a:rPr lang="uk-UA" smtClean="0"/>
              <a:t>01.11.2019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81014"/>
            <a:ext cx="5441950" cy="39117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6123"/>
            <a:ext cx="2947723" cy="498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3141" y="9436123"/>
            <a:ext cx="2947723" cy="498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85362-4747-4140-A272-21F54029D8C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4266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85362-4747-4140-A272-21F54029D8C8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754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188B-352C-46DD-9226-1F87B4C055FB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7472-FEF8-4ADC-B56D-CE6FAF78B23E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B9D0-B809-4B8E-AE76-8C395D491780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72B0-C19B-4B22-9D9A-27438AE91835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EA58-DFCA-4F73-9F0F-268DA258B6FA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688C-2BB5-4E76-9ADB-972AEEF139E6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3A77-3884-4F2A-BB7E-F14A9E911C19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B01A-E962-424E-A67C-FD65873D4272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87F2-8CF2-4740-B2C2-78AD2090C89A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A240-D663-4534-A46A-AFF349DE108A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E586-1015-454A-BB59-4EAEE4D4503C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E823-AB8A-40D0-BF52-DA8E9742ECE9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94687-3A03-4883-A1CC-0C46C6B2DCD0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6E13-3060-4AAD-9018-F079C62616AA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2BFAC-A09B-4E52-AC16-1A541E7F3B7D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036-F9AA-47C5-96B1-4910A1FCF5B4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B9E1-A5EF-4995-A522-B68DBB97CDC8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BD4F85D-3D73-4AD4-B7F1-4D67C8BFF1CD}" type="datetime1">
              <a:rPr lang="en-US" smtClean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Карта ОСВІТНІХ потреб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КНП «</a:t>
            </a:r>
            <a:r>
              <a:rPr lang="uk-UA" dirty="0"/>
              <a:t>ОСВІТНЯ АГЕНЦІЯ МІСТА КИЄВА</a:t>
            </a:r>
            <a:r>
              <a:rPr lang="ru-RU" dirty="0"/>
              <a:t>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953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7D0315C9-59A1-4618-99CD-81476B06B2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810565"/>
              </p:ext>
            </p:extLst>
          </p:nvPr>
        </p:nvGraphicFramePr>
        <p:xfrm>
          <a:off x="1696317" y="1944414"/>
          <a:ext cx="8666884" cy="4139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60AB523-1BE1-4D5D-AE7E-8894A5504AC4}"/>
              </a:ext>
            </a:extLst>
          </p:cNvPr>
          <p:cNvSpPr txBox="1"/>
          <p:nvPr/>
        </p:nvSpPr>
        <p:spPr>
          <a:xfrm>
            <a:off x="1317742" y="379368"/>
            <a:ext cx="98402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ПРИНЦИП ФУНКЦІОНУВАННЯ СИСТЕМИ </a:t>
            </a:r>
            <a:r>
              <a:rPr lang="uk-UA" b="1" dirty="0"/>
              <a:t>ПРИЙНЯТТЯ РІШЕНЬ ТА ОРГАНІЗАЦІЇ РЕМОНТНО-БУДІВЕЛЬНИХ РОБІТ </a:t>
            </a:r>
          </a:p>
          <a:p>
            <a:pPr algn="ctr"/>
            <a:r>
              <a:rPr lang="uk-UA" b="1" dirty="0"/>
              <a:t>НА ОБ’ЄКТАХ НЕРУХОМОСТІ В СФЕРІ ОСВІТИ </a:t>
            </a:r>
          </a:p>
        </p:txBody>
      </p:sp>
    </p:spTree>
    <p:extLst>
      <p:ext uri="{BB962C8B-B14F-4D97-AF65-F5344CB8AC3E}">
        <p14:creationId xmlns:p14="http://schemas.microsoft.com/office/powerpoint/2010/main" val="184940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462236"/>
            <a:ext cx="8154987" cy="1105307"/>
          </a:xfrm>
        </p:spPr>
        <p:txBody>
          <a:bodyPr>
            <a:noAutofit/>
          </a:bodyPr>
          <a:lstStyle/>
          <a:p>
            <a:r>
              <a:rPr lang="ru-RU" sz="2300" b="1" dirty="0"/>
              <a:t>АНАЛІЗ ТЕХНІЧНОГО СТАНУ ВСІХ ОБ’ЄКТІВ НЕРУХОМОСТІ У СФЕРІ ОСВІТИ</a:t>
            </a:r>
            <a:endParaRPr lang="uk-UA" sz="2300" b="1" cap="none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00098" y="2143310"/>
            <a:ext cx="580967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Як часто </a:t>
            </a:r>
            <a:r>
              <a:rPr lang="ru-RU" b="1" dirty="0" err="1"/>
              <a:t>необхідно</a:t>
            </a:r>
            <a:r>
              <a:rPr lang="ru-RU" b="1" dirty="0"/>
              <a:t> </a:t>
            </a:r>
            <a:r>
              <a:rPr lang="ru-RU" b="1" dirty="0" err="1"/>
              <a:t>проводити</a:t>
            </a:r>
            <a:r>
              <a:rPr lang="ru-RU" b="1" dirty="0"/>
              <a:t>? </a:t>
            </a:r>
            <a:endParaRPr lang="ru-RU" dirty="0"/>
          </a:p>
          <a:p>
            <a:r>
              <a:rPr lang="ru-RU" dirty="0" err="1"/>
              <a:t>Періодично</a:t>
            </a:r>
            <a:r>
              <a:rPr lang="ru-RU" dirty="0"/>
              <a:t>, один раз на </a:t>
            </a:r>
            <a:r>
              <a:rPr lang="ru-RU" dirty="0" smtClean="0"/>
              <a:t>квартал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/>
              <a:t>посезонно</a:t>
            </a:r>
          </a:p>
          <a:p>
            <a:endParaRPr lang="ru-RU" b="1" dirty="0"/>
          </a:p>
          <a:p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потрібна</a:t>
            </a:r>
            <a:r>
              <a:rPr lang="ru-RU" b="1" dirty="0"/>
              <a:t> для </a:t>
            </a:r>
            <a:r>
              <a:rPr lang="ru-RU" b="1" dirty="0" err="1"/>
              <a:t>цього</a:t>
            </a:r>
            <a:r>
              <a:rPr lang="ru-RU" b="1" dirty="0"/>
              <a:t> </a:t>
            </a:r>
            <a:r>
              <a:rPr lang="ru-RU" b="1" dirty="0" err="1"/>
              <a:t>кваліфікація</a:t>
            </a:r>
            <a:r>
              <a:rPr lang="ru-RU" b="1" dirty="0"/>
              <a:t>?</a:t>
            </a:r>
          </a:p>
          <a:p>
            <a:r>
              <a:rPr lang="ru-RU" dirty="0" err="1"/>
              <a:t>Ні</a:t>
            </a:r>
            <a:r>
              <a:rPr lang="ru-RU" dirty="0"/>
              <a:t>, </a:t>
            </a:r>
            <a:r>
              <a:rPr lang="ru-RU" dirty="0" err="1"/>
              <a:t>продумані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зрозумілі</a:t>
            </a:r>
            <a:r>
              <a:rPr lang="ru-RU" dirty="0"/>
              <a:t>, </a:t>
            </a:r>
            <a:r>
              <a:rPr lang="ru-RU" dirty="0" err="1"/>
              <a:t>логічні</a:t>
            </a:r>
            <a:r>
              <a:rPr lang="ru-RU" dirty="0"/>
              <a:t> та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ТАК </a:t>
            </a:r>
            <a:r>
              <a:rPr lang="ru-RU" dirty="0" err="1"/>
              <a:t>або</a:t>
            </a:r>
            <a:r>
              <a:rPr lang="ru-RU" dirty="0"/>
              <a:t> НІ,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метричні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b="1" dirty="0" err="1"/>
              <a:t>Навіщо</a:t>
            </a:r>
            <a:r>
              <a:rPr lang="ru-RU" b="1" dirty="0"/>
              <a:t>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робити</a:t>
            </a:r>
            <a:r>
              <a:rPr lang="ru-RU" b="1" dirty="0"/>
              <a:t>?</a:t>
            </a:r>
          </a:p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актуальну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стану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й </a:t>
            </a:r>
            <a:r>
              <a:rPr lang="ru-RU" dirty="0" err="1"/>
              <a:t>стежити</a:t>
            </a:r>
            <a:r>
              <a:rPr lang="ru-RU" dirty="0"/>
              <a:t> за </a:t>
            </a:r>
            <a:r>
              <a:rPr lang="ru-RU" dirty="0" err="1"/>
              <a:t>динамікою</a:t>
            </a:r>
            <a:r>
              <a:rPr lang="ru-RU" dirty="0"/>
              <a:t> й </a:t>
            </a:r>
            <a:r>
              <a:rPr lang="ru-RU" dirty="0" err="1"/>
              <a:t>ефективністю</a:t>
            </a:r>
            <a:r>
              <a:rPr lang="ru-RU" dirty="0"/>
              <a:t> </a:t>
            </a:r>
            <a:r>
              <a:rPr lang="ru-RU" dirty="0" err="1"/>
              <a:t>змін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4213" y="1567542"/>
            <a:ext cx="41490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Хто</a:t>
            </a:r>
            <a:r>
              <a:rPr lang="ru-RU" b="1" dirty="0"/>
              <a:t> проводить?</a:t>
            </a:r>
          </a:p>
          <a:p>
            <a:r>
              <a:rPr lang="ru-RU" dirty="0" err="1"/>
              <a:t>Районні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/ </a:t>
            </a:r>
            <a:r>
              <a:rPr lang="ru-RU" dirty="0" err="1"/>
              <a:t>управляюча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 / заклад </a:t>
            </a:r>
            <a:r>
              <a:rPr lang="ru-RU" dirty="0" err="1"/>
              <a:t>освіти</a:t>
            </a:r>
            <a:r>
              <a:rPr lang="ru-RU" dirty="0"/>
              <a:t> / Департамент </a:t>
            </a:r>
            <a:r>
              <a:rPr lang="ru-RU" dirty="0" err="1"/>
              <a:t>освіти</a:t>
            </a:r>
            <a:r>
              <a:rPr lang="ru-RU" dirty="0"/>
              <a:t> і науки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Як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відбувається</a:t>
            </a:r>
            <a:r>
              <a:rPr lang="ru-RU" b="1" dirty="0"/>
              <a:t>?</a:t>
            </a:r>
          </a:p>
          <a:p>
            <a:r>
              <a:rPr lang="ru-RU" dirty="0" err="1"/>
              <a:t>Відповідальні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заповнити</a:t>
            </a:r>
            <a:r>
              <a:rPr lang="ru-RU" dirty="0"/>
              <a:t> анкету з </a:t>
            </a:r>
            <a:r>
              <a:rPr lang="ru-RU" dirty="0" err="1"/>
              <a:t>уніфікованими</a:t>
            </a:r>
            <a:r>
              <a:rPr lang="ru-RU" dirty="0"/>
              <a:t> </a:t>
            </a:r>
            <a:r>
              <a:rPr lang="ru-RU" dirty="0" err="1"/>
              <a:t>питаннями</a:t>
            </a:r>
            <a:r>
              <a:rPr lang="ru-RU" dirty="0"/>
              <a:t> та </a:t>
            </a:r>
            <a:r>
              <a:rPr lang="ru-RU" dirty="0" err="1"/>
              <a:t>відповідями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безпосереднього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; на </a:t>
            </a:r>
            <a:r>
              <a:rPr lang="ru-RU" dirty="0" err="1"/>
              <a:t>робочому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занесена в </a:t>
            </a:r>
            <a:r>
              <a:rPr lang="ru-RU" dirty="0" err="1"/>
              <a:t>інформаійно-аналітичну</a:t>
            </a:r>
            <a:r>
              <a:rPr lang="ru-RU" dirty="0"/>
              <a:t> систему </a:t>
            </a:r>
            <a:r>
              <a:rPr lang="ru-RU" dirty="0" err="1"/>
              <a:t>персоніфікованим</a:t>
            </a:r>
            <a:r>
              <a:rPr lang="ru-RU" dirty="0"/>
              <a:t> доступом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web</a:t>
            </a:r>
            <a:r>
              <a:rPr lang="ru-RU" dirty="0"/>
              <a:t>-браузера</a:t>
            </a:r>
            <a:endParaRPr lang="en-US" dirty="0"/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7D0315C9-59A1-4618-99CD-81476B06B2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999503"/>
              </p:ext>
            </p:extLst>
          </p:nvPr>
        </p:nvGraphicFramePr>
        <p:xfrm>
          <a:off x="8695184" y="631370"/>
          <a:ext cx="2981929" cy="1424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751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462236"/>
            <a:ext cx="7995092" cy="1105307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ПРІОРИТИЗАЦІЯ ОБ’ЄКТІВ ДЛЯ </a:t>
            </a:r>
            <a:r>
              <a:rPr lang="ru-RU" sz="2400" b="1" dirty="0" err="1" smtClean="0"/>
              <a:t>Проведення</a:t>
            </a:r>
            <a:r>
              <a:rPr lang="ru-RU" sz="2400" b="1" dirty="0" smtClean="0"/>
              <a:t> РЕМОНТНО-БУДІВЕЛЬНИХ </a:t>
            </a:r>
            <a:r>
              <a:rPr lang="ru-RU" sz="2400" b="1" dirty="0"/>
              <a:t>РОБІТ</a:t>
            </a:r>
            <a:endParaRPr lang="uk-UA" sz="2300" b="1" cap="none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666014" y="2481941"/>
            <a:ext cx="53231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Як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працює</a:t>
            </a:r>
            <a:r>
              <a:rPr lang="ru-RU" b="1" dirty="0"/>
              <a:t>? </a:t>
            </a:r>
            <a:r>
              <a:rPr lang="ru-RU" dirty="0"/>
              <a:t>–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поставленого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розроблено</a:t>
            </a:r>
            <a:r>
              <a:rPr lang="ru-RU" dirty="0"/>
              <a:t> методику </a:t>
            </a:r>
            <a:r>
              <a:rPr lang="ru-RU" dirty="0" err="1"/>
              <a:t>ранжування</a:t>
            </a:r>
            <a:r>
              <a:rPr lang="ru-RU" dirty="0"/>
              <a:t> –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пріоритету</a:t>
            </a:r>
            <a:r>
              <a:rPr lang="ru-RU" dirty="0"/>
              <a:t> закладам </a:t>
            </a:r>
            <a:r>
              <a:rPr lang="ru-RU" dirty="0" err="1"/>
              <a:t>освіти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собою </a:t>
            </a:r>
            <a:r>
              <a:rPr lang="ru-RU" dirty="0" err="1"/>
              <a:t>критерії</a:t>
            </a:r>
            <a:r>
              <a:rPr lang="ru-RU" dirty="0"/>
              <a:t> </a:t>
            </a:r>
            <a:r>
              <a:rPr lang="ru-RU" dirty="0" err="1"/>
              <a:t>розглядаються</a:t>
            </a:r>
            <a:r>
              <a:rPr lang="ru-RU" dirty="0"/>
              <a:t> в широкому </a:t>
            </a:r>
            <a:r>
              <a:rPr lang="ru-RU" dirty="0" err="1"/>
              <a:t>сенсі</a:t>
            </a:r>
            <a:r>
              <a:rPr lang="ru-RU" dirty="0"/>
              <a:t>, ми провели </a:t>
            </a:r>
            <a:r>
              <a:rPr lang="ru-RU" dirty="0" err="1"/>
              <a:t>декомпозицію</a:t>
            </a:r>
            <a:r>
              <a:rPr lang="ru-RU" dirty="0"/>
              <a:t> на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4213" y="1747422"/>
            <a:ext cx="42633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Пріоритизація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впорадкований</a:t>
            </a:r>
            <a:r>
              <a:rPr lang="ru-RU" dirty="0"/>
              <a:t> список </a:t>
            </a:r>
            <a:r>
              <a:rPr lang="ru-RU" dirty="0" err="1"/>
              <a:t>об’єктів</a:t>
            </a:r>
            <a:r>
              <a:rPr lang="ru-RU" dirty="0"/>
              <a:t> за </a:t>
            </a:r>
            <a:r>
              <a:rPr lang="ru-RU" dirty="0" err="1"/>
              <a:t>критеріями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першочерговості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ремонтних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b="1" dirty="0"/>
              <a:t>Для </a:t>
            </a:r>
            <a:r>
              <a:rPr lang="ru-RU" b="1" dirty="0" err="1"/>
              <a:t>чого</a:t>
            </a:r>
            <a:r>
              <a:rPr lang="ru-RU" b="1" dirty="0"/>
              <a:t>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робити</a:t>
            </a:r>
            <a:r>
              <a:rPr lang="ru-RU" b="1" dirty="0"/>
              <a:t>? </a:t>
            </a:r>
            <a:r>
              <a:rPr lang="ru-RU" dirty="0"/>
              <a:t>– Для </a:t>
            </a:r>
            <a:r>
              <a:rPr lang="ru-RU" dirty="0" err="1"/>
              <a:t>об’єктивності</a:t>
            </a:r>
            <a:r>
              <a:rPr lang="ru-RU" dirty="0"/>
              <a:t> в </a:t>
            </a:r>
            <a:r>
              <a:rPr lang="ru-RU" dirty="0" err="1"/>
              <a:t>плануванні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дозволить </a:t>
            </a:r>
            <a:r>
              <a:rPr lang="ru-RU" dirty="0" err="1"/>
              <a:t>планомірно</a:t>
            </a:r>
            <a:endParaRPr lang="ru-RU" dirty="0"/>
          </a:p>
          <a:p>
            <a:r>
              <a:rPr lang="ru-RU" dirty="0" err="1"/>
              <a:t>утримувати</a:t>
            </a:r>
            <a:r>
              <a:rPr lang="ru-RU" dirty="0"/>
              <a:t>, </a:t>
            </a:r>
            <a:r>
              <a:rPr lang="ru-RU" dirty="0" err="1"/>
              <a:t>розвивати</a:t>
            </a:r>
            <a:r>
              <a:rPr lang="ru-RU" dirty="0"/>
              <a:t>, </a:t>
            </a:r>
            <a:r>
              <a:rPr lang="ru-RU" dirty="0" err="1"/>
              <a:t>запобігати</a:t>
            </a:r>
            <a:r>
              <a:rPr lang="ru-RU" dirty="0"/>
              <a:t> </a:t>
            </a:r>
            <a:r>
              <a:rPr lang="ru-RU" dirty="0" err="1"/>
              <a:t>передчасному</a:t>
            </a:r>
            <a:r>
              <a:rPr lang="ru-RU" dirty="0"/>
              <a:t> </a:t>
            </a:r>
            <a:r>
              <a:rPr lang="ru-RU" dirty="0" err="1"/>
              <a:t>зношенню</a:t>
            </a:r>
            <a:r>
              <a:rPr lang="ru-RU" dirty="0"/>
              <a:t> та </a:t>
            </a:r>
            <a:r>
              <a:rPr lang="ru-RU" dirty="0" err="1"/>
              <a:t>руйнації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, а </a:t>
            </a:r>
            <a:r>
              <a:rPr lang="ru-RU" dirty="0" err="1"/>
              <a:t>це</a:t>
            </a:r>
            <a:r>
              <a:rPr lang="ru-RU" dirty="0"/>
              <a:t> в</a:t>
            </a:r>
          </a:p>
          <a:p>
            <a:r>
              <a:rPr lang="ru-RU" dirty="0" err="1"/>
              <a:t>подальшому</a:t>
            </a:r>
            <a:r>
              <a:rPr lang="ru-RU" dirty="0"/>
              <a:t> дозволить </a:t>
            </a:r>
            <a:r>
              <a:rPr lang="ru-RU" dirty="0" err="1"/>
              <a:t>зменшити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ремонти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7D0315C9-59A1-4618-99CD-81476B06B2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6556311"/>
              </p:ext>
            </p:extLst>
          </p:nvPr>
        </p:nvGraphicFramePr>
        <p:xfrm>
          <a:off x="8695184" y="631370"/>
          <a:ext cx="2981929" cy="1424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292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0446" y="459491"/>
            <a:ext cx="6967727" cy="1028126"/>
          </a:xfrm>
        </p:spPr>
        <p:txBody>
          <a:bodyPr>
            <a:normAutofit/>
          </a:bodyPr>
          <a:lstStyle/>
          <a:p>
            <a:r>
              <a:rPr lang="ru-RU" sz="2800" dirty="0" err="1"/>
              <a:t>Пріоритизація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6856" y="153565"/>
            <a:ext cx="7141317" cy="3777622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Після визначення всіх критеріїв можна обчислити </a:t>
            </a:r>
            <a:r>
              <a:rPr lang="uk-UA" b="1" dirty="0"/>
              <a:t>загальний коефіцієнт технічного стану </a:t>
            </a:r>
            <a:r>
              <a:rPr lang="uk-UA" dirty="0"/>
              <a:t>кожного закладу освіти.</a:t>
            </a:r>
          </a:p>
          <a:p>
            <a:pPr marL="0" indent="0">
              <a:buNone/>
            </a:pP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875025" y="2412109"/>
                <a:ext cx="721614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>
                          <a:latin typeface="Cambria Math" panose="02040503050406030204" pitchFamily="18" charset="0"/>
                        </a:rPr>
                        <m:t>К</m:t>
                      </m:r>
                      <m:r>
                        <a:rPr lang="uk-UA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uk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>
                              <a:latin typeface="Cambria Math" panose="02040503050406030204" pitchFamily="18" charset="0"/>
                            </a:rPr>
                            <m:t>0,15∗К</m:t>
                          </m:r>
                        </m:e>
                        <m:sub>
                          <m:r>
                            <a:rPr lang="uk-UA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uk-UA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uk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>
                              <a:latin typeface="Cambria Math" panose="02040503050406030204" pitchFamily="18" charset="0"/>
                            </a:rPr>
                            <m:t>0,35∗К</m:t>
                          </m:r>
                        </m:e>
                        <m:sub>
                          <m:r>
                            <a:rPr lang="uk-UA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uk-UA">
                          <a:latin typeface="Cambria Math" panose="02040503050406030204" pitchFamily="18" charset="0"/>
                        </a:rPr>
                        <m:t>+0,2∗</m:t>
                      </m:r>
                      <m:sSub>
                        <m:sSubPr>
                          <m:ctrlPr>
                            <a:rPr lang="uk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uk-UA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uk-UA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uk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>
                              <a:latin typeface="Cambria Math" panose="02040503050406030204" pitchFamily="18" charset="0"/>
                            </a:rPr>
                            <m:t>0,2∗К</m:t>
                          </m:r>
                        </m:e>
                        <m:sub>
                          <m:r>
                            <a:rPr lang="uk-UA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uk-UA">
                          <a:latin typeface="Cambria Math" panose="02040503050406030204" pitchFamily="18" charset="0"/>
                        </a:rPr>
                        <m:t>+0,05∗</m:t>
                      </m:r>
                      <m:sSub>
                        <m:sSubPr>
                          <m:ctrlPr>
                            <a:rPr lang="uk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uk-UA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uk-UA">
                          <a:latin typeface="Cambria Math" panose="02040503050406030204" pitchFamily="18" charset="0"/>
                        </a:rPr>
                        <m:t>+0,05</m:t>
                      </m:r>
                      <m:sSub>
                        <m:sSubPr>
                          <m:ctrlPr>
                            <a:rPr lang="uk-U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uk-UA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uk-UA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025" y="2412109"/>
                <a:ext cx="7216140" cy="369332"/>
              </a:xfrm>
              <a:prstGeom prst="rect">
                <a:avLst/>
              </a:prstGeom>
              <a:blipFill>
                <a:blip r:embed="rId2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7091" y="2898649"/>
            <a:ext cx="8769404" cy="2957633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DD9D-010E-4C23-BE7D-1958459CA9AF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591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950</TotalTime>
  <Words>224</Words>
  <Application>Microsoft Office PowerPoint</Application>
  <PresentationFormat>Широкий екран</PresentationFormat>
  <Paragraphs>46</Paragraphs>
  <Slides>5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Calibri</vt:lpstr>
      <vt:lpstr>Cambria Math</vt:lpstr>
      <vt:lpstr>Century Gothic</vt:lpstr>
      <vt:lpstr>Wingdings 3</vt:lpstr>
      <vt:lpstr>Сектор</vt:lpstr>
      <vt:lpstr>Карта ОСВІТНІХ потреб</vt:lpstr>
      <vt:lpstr>Презентація PowerPoint</vt:lpstr>
      <vt:lpstr>АНАЛІЗ ТЕХНІЧНОГО СТАНУ ВСІХ ОБ’ЄКТІВ НЕРУХОМОСТІ У СФЕРІ ОСВІТИ</vt:lpstr>
      <vt:lpstr>ПРІОРИТИЗАЦІЯ ОБ’ЄКТІВ ДЛЯ Проведення РЕМОНТНО-БУДІВЕЛЬНИХ РОБІТ</vt:lpstr>
      <vt:lpstr>Пріоритизація</vt:lpstr>
    </vt:vector>
  </TitlesOfParts>
  <Company>КНП "ОСВІТНЯ АГЕНЦІЯ МІСТА КИЄВА"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Міфтахова Діана Ігорівна</dc:creator>
  <cp:lastModifiedBy>Кравчук Марія Віталіївна</cp:lastModifiedBy>
  <cp:revision>115</cp:revision>
  <cp:lastPrinted>2019-09-20T09:03:00Z</cp:lastPrinted>
  <dcterms:created xsi:type="dcterms:W3CDTF">2019-09-17T06:45:53Z</dcterms:created>
  <dcterms:modified xsi:type="dcterms:W3CDTF">2019-11-01T11:38:24Z</dcterms:modified>
</cp:coreProperties>
</file>